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0" r:id="rId4"/>
    <p:sldId id="265" r:id="rId5"/>
    <p:sldId id="259" r:id="rId6"/>
    <p:sldId id="271" r:id="rId7"/>
    <p:sldId id="261" r:id="rId8"/>
    <p:sldId id="264" r:id="rId9"/>
    <p:sldId id="267" r:id="rId10"/>
    <p:sldId id="273" r:id="rId11"/>
    <p:sldId id="269" r:id="rId12"/>
    <p:sldId id="272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3A98"/>
    <a:srgbClr val="0839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1" autoAdjust="0"/>
    <p:restoredTop sz="94704" autoAdjust="0"/>
  </p:normalViewPr>
  <p:slideViewPr>
    <p:cSldViewPr snapToGrid="0" snapToObjects="1">
      <p:cViewPr varScale="1">
        <p:scale>
          <a:sx n="68" d="100"/>
          <a:sy n="68" d="100"/>
        </p:scale>
        <p:origin x="244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285F4-7BA6-4682-94E3-9BA92CC4A478}" type="datetimeFigureOut">
              <a:rPr lang="pl-PL" smtClean="0"/>
              <a:t>30.09.2024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BE3DD-287E-4467-8E35-D83969C12E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3833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BE3DD-287E-4467-8E35-D83969C12E01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332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09A02B-E215-4A78-8E68-0442A8F96B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309805"/>
            <a:ext cx="2667000" cy="13233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0"/>
            <a:ext cx="5486400" cy="59817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673" y="3867803"/>
            <a:ext cx="4755440" cy="1149336"/>
          </a:xfrm>
          <a:prstGeom prst="rect">
            <a:avLst/>
          </a:prstGeom>
        </p:spPr>
        <p:txBody>
          <a:bodyPr vert="horz"/>
          <a:lstStyle>
            <a:lvl1pPr algn="l">
              <a:defRPr sz="3200" b="1" i="0" strike="noStrike">
                <a:solidFill>
                  <a:srgbClr val="053A98"/>
                </a:solidFill>
              </a:defRPr>
            </a:lvl1pPr>
          </a:lstStyle>
          <a:p>
            <a:pPr>
              <a:lnSpc>
                <a:spcPts val="4000"/>
              </a:lnSpc>
              <a:tabLst/>
            </a:pP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Kliknij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aby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dodać</a:t>
            </a:r>
            <a:b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</a:b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tytuł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prezentacji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5017139"/>
            <a:ext cx="4755974" cy="8869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rgbClr val="053A98"/>
                </a:solidFill>
              </a:defRPr>
            </a:lvl1pPr>
            <a:lvl2pPr>
              <a:defRPr sz="2400">
                <a:solidFill>
                  <a:srgbClr val="053A98"/>
                </a:solidFill>
              </a:defRPr>
            </a:lvl2pPr>
            <a:lvl3pPr>
              <a:defRPr sz="2400">
                <a:solidFill>
                  <a:srgbClr val="053A98"/>
                </a:solidFill>
              </a:defRPr>
            </a:lvl3pPr>
            <a:lvl4pPr>
              <a:defRPr sz="2400">
                <a:solidFill>
                  <a:srgbClr val="053A98"/>
                </a:solidFill>
              </a:defRPr>
            </a:lvl4pPr>
            <a:lvl5pPr>
              <a:defRPr sz="2400">
                <a:solidFill>
                  <a:srgbClr val="053A98"/>
                </a:solidFill>
              </a:defRPr>
            </a:lvl5pPr>
          </a:lstStyle>
          <a:p>
            <a:pPr lvl="0"/>
            <a:r>
              <a:rPr lang="pl-PL" dirty="0"/>
              <a:t>Kliknij aby dodać podtytuł prezentacji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51189" y="5958253"/>
            <a:ext cx="1761057" cy="395621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Calibri" pitchFamily="18" charset="0"/>
                <a:cs typeface="Calibri" pitchFamily="18" charset="0"/>
              </a:rPr>
              <a:t>1.10.2024</a:t>
            </a:r>
            <a:endParaRPr lang="en-US" sz="1800" dirty="0" err="1">
              <a:solidFill>
                <a:schemeClr val="bg1">
                  <a:lumMod val="65000"/>
                </a:schemeClr>
              </a:solidFill>
              <a:latin typeface="Calibri" pitchFamily="18" charset="0"/>
              <a:cs typeface="Calib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066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Obraz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4494785" y="4191000"/>
            <a:ext cx="3518915" cy="19591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5" y="1276350"/>
            <a:ext cx="9143995" cy="17310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3" name="Freeform 2"/>
          <p:cNvSpPr/>
          <p:nvPr userDrawn="1"/>
        </p:nvSpPr>
        <p:spPr>
          <a:xfrm>
            <a:off x="5" y="0"/>
            <a:ext cx="6719557" cy="642035"/>
          </a:xfrm>
          <a:custGeom>
            <a:avLst/>
            <a:gdLst>
              <a:gd name="connsiteX0" fmla="*/ 6523875 w 6719557"/>
              <a:gd name="connsiteY0" fmla="*/ 431800 h 642035"/>
              <a:gd name="connsiteX1" fmla="*/ 6719557 w 6719557"/>
              <a:gd name="connsiteY1" fmla="*/ 0 h 642035"/>
              <a:gd name="connsiteX2" fmla="*/ 0 w 6719557"/>
              <a:gd name="connsiteY2" fmla="*/ 0 h 642035"/>
              <a:gd name="connsiteX3" fmla="*/ 0 w 6719557"/>
              <a:gd name="connsiteY3" fmla="*/ 642035 h 642035"/>
              <a:gd name="connsiteX4" fmla="*/ 6563728 w 6719557"/>
              <a:gd name="connsiteY4" fmla="*/ 642035 h 642035"/>
              <a:gd name="connsiteX5" fmla="*/ 6523875 w 6719557"/>
              <a:gd name="connsiteY5" fmla="*/ 431800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719557" h="642035">
                <a:moveTo>
                  <a:pt x="6523875" y="431800"/>
                </a:moveTo>
                <a:cubicBezTo>
                  <a:pt x="6523875" y="259664"/>
                  <a:pt x="6599656" y="105321"/>
                  <a:pt x="6719557" y="0"/>
                </a:cubicBezTo>
                <a:lnTo>
                  <a:pt x="0" y="0"/>
                </a:lnTo>
                <a:lnTo>
                  <a:pt x="0" y="642035"/>
                </a:lnTo>
                <a:lnTo>
                  <a:pt x="6563728" y="642035"/>
                </a:lnTo>
                <a:cubicBezTo>
                  <a:pt x="6538099" y="576897"/>
                  <a:pt x="6523875" y="506031"/>
                  <a:pt x="6523875" y="431800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6" y="113132"/>
            <a:ext cx="5877133" cy="2580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6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4" y="30940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44836" y="6077156"/>
            <a:ext cx="420364" cy="39754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94285" y="4191000"/>
            <a:ext cx="3645915" cy="19591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468987" y="3403600"/>
            <a:ext cx="7544713" cy="6857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BE9E8C-DD73-4994-8160-4EE3BC48FD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91758" y="71285"/>
            <a:ext cx="1995187" cy="98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2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Spis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753159F-412E-4661-AF52-51D8FD260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91758" y="71285"/>
            <a:ext cx="1995187" cy="989993"/>
          </a:xfrm>
          <a:prstGeom prst="rect">
            <a:avLst/>
          </a:prstGeom>
        </p:spPr>
      </p:pic>
      <p:sp>
        <p:nvSpPr>
          <p:cNvPr id="3" name="Freeform 2"/>
          <p:cNvSpPr/>
          <p:nvPr userDrawn="1"/>
        </p:nvSpPr>
        <p:spPr>
          <a:xfrm>
            <a:off x="0" y="594052"/>
            <a:ext cx="2286000" cy="6263948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 userDrawn="1"/>
        </p:nvSpPr>
        <p:spPr>
          <a:xfrm>
            <a:off x="5" y="0"/>
            <a:ext cx="6719557" cy="642035"/>
          </a:xfrm>
          <a:custGeom>
            <a:avLst/>
            <a:gdLst>
              <a:gd name="connsiteX0" fmla="*/ 6523875 w 6719557"/>
              <a:gd name="connsiteY0" fmla="*/ 431800 h 642035"/>
              <a:gd name="connsiteX1" fmla="*/ 6719557 w 6719557"/>
              <a:gd name="connsiteY1" fmla="*/ 0 h 642035"/>
              <a:gd name="connsiteX2" fmla="*/ 0 w 6719557"/>
              <a:gd name="connsiteY2" fmla="*/ 0 h 642035"/>
              <a:gd name="connsiteX3" fmla="*/ 0 w 6719557"/>
              <a:gd name="connsiteY3" fmla="*/ 642035 h 642035"/>
              <a:gd name="connsiteX4" fmla="*/ 6563728 w 6719557"/>
              <a:gd name="connsiteY4" fmla="*/ 642035 h 642035"/>
              <a:gd name="connsiteX5" fmla="*/ 6523875 w 6719557"/>
              <a:gd name="connsiteY5" fmla="*/ 431800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719557" h="642035">
                <a:moveTo>
                  <a:pt x="6523875" y="431800"/>
                </a:moveTo>
                <a:cubicBezTo>
                  <a:pt x="6523875" y="259664"/>
                  <a:pt x="6599656" y="105321"/>
                  <a:pt x="6719557" y="0"/>
                </a:cubicBezTo>
                <a:lnTo>
                  <a:pt x="0" y="0"/>
                </a:lnTo>
                <a:lnTo>
                  <a:pt x="0" y="642035"/>
                </a:lnTo>
                <a:lnTo>
                  <a:pt x="6563728" y="642035"/>
                </a:lnTo>
                <a:cubicBezTo>
                  <a:pt x="6538099" y="576897"/>
                  <a:pt x="6523875" y="506031"/>
                  <a:pt x="6523875" y="431800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1"/>
          <p:cNvSpPr txBox="1"/>
          <p:nvPr userDrawn="1"/>
        </p:nvSpPr>
        <p:spPr>
          <a:xfrm>
            <a:off x="550852" y="1540354"/>
            <a:ext cx="1046460" cy="50585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altLang="zh-CN" sz="2000" dirty="0" err="1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Spis</a:t>
            </a:r>
            <a:r>
              <a:rPr lang="en-US" altLang="zh-C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treści</a:t>
            </a:r>
            <a:endParaRPr lang="en-US" altLang="zh-CN" sz="2000" dirty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2775681" y="2900858"/>
            <a:ext cx="5758718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4.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2775681" y="3331597"/>
            <a:ext cx="5758718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5.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2775681" y="3759718"/>
            <a:ext cx="5758718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6.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2775681" y="4194363"/>
            <a:ext cx="5758718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7.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2775681" y="4624707"/>
            <a:ext cx="5758718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8.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2775681" y="5055051"/>
            <a:ext cx="5758718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9.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35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2775681" y="5485845"/>
            <a:ext cx="5758718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10.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6" y="113132"/>
            <a:ext cx="5877133" cy="2580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4" y="30940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44" name="TextBox 43"/>
          <p:cNvSpPr txBox="1"/>
          <p:nvPr userDrawn="1"/>
        </p:nvSpPr>
        <p:spPr>
          <a:xfrm>
            <a:off x="544836" y="6077156"/>
            <a:ext cx="515614" cy="39754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775681" y="2470514"/>
            <a:ext cx="5758718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3.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2775681" y="2044199"/>
            <a:ext cx="5758718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2.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23" hasCustomPrompt="1"/>
          </p:nvPr>
        </p:nvSpPr>
        <p:spPr>
          <a:xfrm>
            <a:off x="2775681" y="1611844"/>
            <a:ext cx="5758718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1.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6586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Numer Tytuł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>
          <a:xfrm>
            <a:off x="5" y="0"/>
            <a:ext cx="6719557" cy="642035"/>
          </a:xfrm>
          <a:custGeom>
            <a:avLst/>
            <a:gdLst>
              <a:gd name="connsiteX0" fmla="*/ 6523875 w 6719557"/>
              <a:gd name="connsiteY0" fmla="*/ 431800 h 642035"/>
              <a:gd name="connsiteX1" fmla="*/ 6719557 w 6719557"/>
              <a:gd name="connsiteY1" fmla="*/ 0 h 642035"/>
              <a:gd name="connsiteX2" fmla="*/ 0 w 6719557"/>
              <a:gd name="connsiteY2" fmla="*/ 0 h 642035"/>
              <a:gd name="connsiteX3" fmla="*/ 0 w 6719557"/>
              <a:gd name="connsiteY3" fmla="*/ 642035 h 642035"/>
              <a:gd name="connsiteX4" fmla="*/ 6563728 w 6719557"/>
              <a:gd name="connsiteY4" fmla="*/ 642035 h 642035"/>
              <a:gd name="connsiteX5" fmla="*/ 6523875 w 6719557"/>
              <a:gd name="connsiteY5" fmla="*/ 431800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719557" h="642035">
                <a:moveTo>
                  <a:pt x="6523875" y="431800"/>
                </a:moveTo>
                <a:cubicBezTo>
                  <a:pt x="6523875" y="259664"/>
                  <a:pt x="6599656" y="105321"/>
                  <a:pt x="6719557" y="0"/>
                </a:cubicBezTo>
                <a:lnTo>
                  <a:pt x="0" y="0"/>
                </a:lnTo>
                <a:lnTo>
                  <a:pt x="0" y="642035"/>
                </a:lnTo>
                <a:lnTo>
                  <a:pt x="6563728" y="642035"/>
                </a:lnTo>
                <a:cubicBezTo>
                  <a:pt x="6538099" y="576897"/>
                  <a:pt x="6523875" y="506031"/>
                  <a:pt x="6523875" y="431800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6" y="113132"/>
            <a:ext cx="5877133" cy="2580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7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4" y="30940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44836" y="6077156"/>
            <a:ext cx="420364" cy="39754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469899" y="3263900"/>
            <a:ext cx="5867399" cy="2578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 hasCustomPrompt="1"/>
          </p:nvPr>
        </p:nvSpPr>
        <p:spPr>
          <a:xfrm>
            <a:off x="469900" y="2273300"/>
            <a:ext cx="5867399" cy="92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3" hasCustomPrompt="1"/>
          </p:nvPr>
        </p:nvSpPr>
        <p:spPr>
          <a:xfrm>
            <a:off x="469900" y="1193800"/>
            <a:ext cx="5867398" cy="1016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pl-PL" dirty="0"/>
              <a:t>1.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C7A381-8F43-4AB2-8D05-BA79C40F90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91758" y="71285"/>
            <a:ext cx="1995187" cy="98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0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ytuł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>
          <a:xfrm>
            <a:off x="5" y="0"/>
            <a:ext cx="6719557" cy="642035"/>
          </a:xfrm>
          <a:custGeom>
            <a:avLst/>
            <a:gdLst>
              <a:gd name="connsiteX0" fmla="*/ 6523875 w 6719557"/>
              <a:gd name="connsiteY0" fmla="*/ 431800 h 642035"/>
              <a:gd name="connsiteX1" fmla="*/ 6719557 w 6719557"/>
              <a:gd name="connsiteY1" fmla="*/ 0 h 642035"/>
              <a:gd name="connsiteX2" fmla="*/ 0 w 6719557"/>
              <a:gd name="connsiteY2" fmla="*/ 0 h 642035"/>
              <a:gd name="connsiteX3" fmla="*/ 0 w 6719557"/>
              <a:gd name="connsiteY3" fmla="*/ 642035 h 642035"/>
              <a:gd name="connsiteX4" fmla="*/ 6563728 w 6719557"/>
              <a:gd name="connsiteY4" fmla="*/ 642035 h 642035"/>
              <a:gd name="connsiteX5" fmla="*/ 6523875 w 6719557"/>
              <a:gd name="connsiteY5" fmla="*/ 431800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719557" h="642035">
                <a:moveTo>
                  <a:pt x="6523875" y="431800"/>
                </a:moveTo>
                <a:cubicBezTo>
                  <a:pt x="6523875" y="259664"/>
                  <a:pt x="6599656" y="105321"/>
                  <a:pt x="6719557" y="0"/>
                </a:cubicBezTo>
                <a:lnTo>
                  <a:pt x="0" y="0"/>
                </a:lnTo>
                <a:lnTo>
                  <a:pt x="0" y="642035"/>
                </a:lnTo>
                <a:lnTo>
                  <a:pt x="6563728" y="642035"/>
                </a:lnTo>
                <a:cubicBezTo>
                  <a:pt x="6538099" y="576897"/>
                  <a:pt x="6523875" y="506031"/>
                  <a:pt x="6523875" y="431800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6" y="113132"/>
            <a:ext cx="5877133" cy="2580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6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4" y="30940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44836" y="6077156"/>
            <a:ext cx="420364" cy="39754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469899" y="2438400"/>
            <a:ext cx="7594601" cy="3429000"/>
          </a:xfrm>
          <a:prstGeom prst="rect">
            <a:avLst/>
          </a:prstGeom>
        </p:spPr>
        <p:txBody>
          <a:bodyPr vert="horz"/>
          <a:lstStyle>
            <a:lvl1pPr marL="285750" indent="-285750">
              <a:buFont typeface="Wingdings" charset="2"/>
              <a:buChar char=""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</a:p>
          <a:p>
            <a:pPr lvl="0"/>
            <a:endParaRPr lang="pl-PL" dirty="0"/>
          </a:p>
          <a:p>
            <a:pPr lvl="0"/>
            <a:endParaRPr lang="en-US" dirty="0"/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23" hasCustomPrompt="1"/>
          </p:nvPr>
        </p:nvSpPr>
        <p:spPr>
          <a:xfrm>
            <a:off x="469900" y="1460500"/>
            <a:ext cx="5867399" cy="92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239033-C47B-4EFB-89C6-9B8B50B98B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91758" y="71285"/>
            <a:ext cx="1995187" cy="98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5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>
          <a:xfrm>
            <a:off x="5" y="0"/>
            <a:ext cx="6719557" cy="642035"/>
          </a:xfrm>
          <a:custGeom>
            <a:avLst/>
            <a:gdLst>
              <a:gd name="connsiteX0" fmla="*/ 6523875 w 6719557"/>
              <a:gd name="connsiteY0" fmla="*/ 431800 h 642035"/>
              <a:gd name="connsiteX1" fmla="*/ 6719557 w 6719557"/>
              <a:gd name="connsiteY1" fmla="*/ 0 h 642035"/>
              <a:gd name="connsiteX2" fmla="*/ 0 w 6719557"/>
              <a:gd name="connsiteY2" fmla="*/ 0 h 642035"/>
              <a:gd name="connsiteX3" fmla="*/ 0 w 6719557"/>
              <a:gd name="connsiteY3" fmla="*/ 642035 h 642035"/>
              <a:gd name="connsiteX4" fmla="*/ 6563728 w 6719557"/>
              <a:gd name="connsiteY4" fmla="*/ 642035 h 642035"/>
              <a:gd name="connsiteX5" fmla="*/ 6523875 w 6719557"/>
              <a:gd name="connsiteY5" fmla="*/ 431800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719557" h="642035">
                <a:moveTo>
                  <a:pt x="6523875" y="431800"/>
                </a:moveTo>
                <a:cubicBezTo>
                  <a:pt x="6523875" y="259664"/>
                  <a:pt x="6599656" y="105321"/>
                  <a:pt x="6719557" y="0"/>
                </a:cubicBezTo>
                <a:lnTo>
                  <a:pt x="0" y="0"/>
                </a:lnTo>
                <a:lnTo>
                  <a:pt x="0" y="642035"/>
                </a:lnTo>
                <a:lnTo>
                  <a:pt x="6563728" y="642035"/>
                </a:lnTo>
                <a:cubicBezTo>
                  <a:pt x="6538099" y="576897"/>
                  <a:pt x="6523875" y="506031"/>
                  <a:pt x="6523875" y="431800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6" y="113132"/>
            <a:ext cx="5877133" cy="2580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6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4" y="30940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44836" y="6077156"/>
            <a:ext cx="420364" cy="39754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469899" y="1460500"/>
            <a:ext cx="7594601" cy="44069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Wingdings" charset="2"/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</a:p>
          <a:p>
            <a:pPr lvl="0"/>
            <a:endParaRPr lang="pl-PL" dirty="0"/>
          </a:p>
          <a:p>
            <a:pPr lvl="0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4D2DA0-C649-42C0-8DAB-F10404C377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91758" y="71285"/>
            <a:ext cx="1995187" cy="98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35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ytuł Obraz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4836" y="6077156"/>
            <a:ext cx="420364" cy="39754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5" name="Freeform 4"/>
          <p:cNvSpPr/>
          <p:nvPr userDrawn="1"/>
        </p:nvSpPr>
        <p:spPr>
          <a:xfrm>
            <a:off x="5" y="0"/>
            <a:ext cx="6719557" cy="642035"/>
          </a:xfrm>
          <a:custGeom>
            <a:avLst/>
            <a:gdLst>
              <a:gd name="connsiteX0" fmla="*/ 6523875 w 6719557"/>
              <a:gd name="connsiteY0" fmla="*/ 431800 h 642035"/>
              <a:gd name="connsiteX1" fmla="*/ 6719557 w 6719557"/>
              <a:gd name="connsiteY1" fmla="*/ 0 h 642035"/>
              <a:gd name="connsiteX2" fmla="*/ 0 w 6719557"/>
              <a:gd name="connsiteY2" fmla="*/ 0 h 642035"/>
              <a:gd name="connsiteX3" fmla="*/ 0 w 6719557"/>
              <a:gd name="connsiteY3" fmla="*/ 642035 h 642035"/>
              <a:gd name="connsiteX4" fmla="*/ 6563728 w 6719557"/>
              <a:gd name="connsiteY4" fmla="*/ 642035 h 642035"/>
              <a:gd name="connsiteX5" fmla="*/ 6523875 w 6719557"/>
              <a:gd name="connsiteY5" fmla="*/ 431800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719557" h="642035">
                <a:moveTo>
                  <a:pt x="6523875" y="431800"/>
                </a:moveTo>
                <a:cubicBezTo>
                  <a:pt x="6523875" y="259664"/>
                  <a:pt x="6599656" y="105321"/>
                  <a:pt x="6719557" y="0"/>
                </a:cubicBezTo>
                <a:lnTo>
                  <a:pt x="0" y="0"/>
                </a:lnTo>
                <a:lnTo>
                  <a:pt x="0" y="642035"/>
                </a:lnTo>
                <a:lnTo>
                  <a:pt x="6563728" y="642035"/>
                </a:lnTo>
                <a:cubicBezTo>
                  <a:pt x="6538099" y="576897"/>
                  <a:pt x="6523875" y="506031"/>
                  <a:pt x="6523875" y="431800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6" y="113132"/>
            <a:ext cx="5877133" cy="2580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8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4" y="30940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72866" y="1219201"/>
            <a:ext cx="7515434" cy="1587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0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457845" y="2946403"/>
            <a:ext cx="3530455" cy="305127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3" hasCustomPrompt="1"/>
          </p:nvPr>
        </p:nvSpPr>
        <p:spPr>
          <a:xfrm>
            <a:off x="544836" y="2946403"/>
            <a:ext cx="3454076" cy="30512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B1B6DA-2713-4FC5-983A-0385B0B75B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91758" y="71285"/>
            <a:ext cx="1995187" cy="98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69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ekst 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>
          <a:xfrm>
            <a:off x="5" y="0"/>
            <a:ext cx="6719557" cy="642035"/>
          </a:xfrm>
          <a:custGeom>
            <a:avLst/>
            <a:gdLst>
              <a:gd name="connsiteX0" fmla="*/ 6523875 w 6719557"/>
              <a:gd name="connsiteY0" fmla="*/ 431800 h 642035"/>
              <a:gd name="connsiteX1" fmla="*/ 6719557 w 6719557"/>
              <a:gd name="connsiteY1" fmla="*/ 0 h 642035"/>
              <a:gd name="connsiteX2" fmla="*/ 0 w 6719557"/>
              <a:gd name="connsiteY2" fmla="*/ 0 h 642035"/>
              <a:gd name="connsiteX3" fmla="*/ 0 w 6719557"/>
              <a:gd name="connsiteY3" fmla="*/ 642035 h 642035"/>
              <a:gd name="connsiteX4" fmla="*/ 6563728 w 6719557"/>
              <a:gd name="connsiteY4" fmla="*/ 642035 h 642035"/>
              <a:gd name="connsiteX5" fmla="*/ 6523875 w 6719557"/>
              <a:gd name="connsiteY5" fmla="*/ 431800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719557" h="642035">
                <a:moveTo>
                  <a:pt x="6523875" y="431800"/>
                </a:moveTo>
                <a:cubicBezTo>
                  <a:pt x="6523875" y="259664"/>
                  <a:pt x="6599656" y="105321"/>
                  <a:pt x="6719557" y="0"/>
                </a:cubicBezTo>
                <a:lnTo>
                  <a:pt x="0" y="0"/>
                </a:lnTo>
                <a:lnTo>
                  <a:pt x="0" y="642035"/>
                </a:lnTo>
                <a:lnTo>
                  <a:pt x="6563728" y="642035"/>
                </a:lnTo>
                <a:cubicBezTo>
                  <a:pt x="6538099" y="576897"/>
                  <a:pt x="6523875" y="506031"/>
                  <a:pt x="6523875" y="431800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6" y="113132"/>
            <a:ext cx="5877133" cy="2580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6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4" y="30940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44836" y="6077156"/>
            <a:ext cx="420364" cy="39754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571491" y="1286142"/>
            <a:ext cx="4572509" cy="51429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68636" y="1651000"/>
            <a:ext cx="3530455" cy="4389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A5445B-1D77-4455-A3E5-3FBF828275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91758" y="71285"/>
            <a:ext cx="1995187" cy="98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43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Duże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>
          <a:xfrm>
            <a:off x="5" y="0"/>
            <a:ext cx="6719557" cy="642035"/>
          </a:xfrm>
          <a:custGeom>
            <a:avLst/>
            <a:gdLst>
              <a:gd name="connsiteX0" fmla="*/ 6523875 w 6719557"/>
              <a:gd name="connsiteY0" fmla="*/ 431800 h 642035"/>
              <a:gd name="connsiteX1" fmla="*/ 6719557 w 6719557"/>
              <a:gd name="connsiteY1" fmla="*/ 0 h 642035"/>
              <a:gd name="connsiteX2" fmla="*/ 0 w 6719557"/>
              <a:gd name="connsiteY2" fmla="*/ 0 h 642035"/>
              <a:gd name="connsiteX3" fmla="*/ 0 w 6719557"/>
              <a:gd name="connsiteY3" fmla="*/ 642035 h 642035"/>
              <a:gd name="connsiteX4" fmla="*/ 6563728 w 6719557"/>
              <a:gd name="connsiteY4" fmla="*/ 642035 h 642035"/>
              <a:gd name="connsiteX5" fmla="*/ 6523875 w 6719557"/>
              <a:gd name="connsiteY5" fmla="*/ 431800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719557" h="642035">
                <a:moveTo>
                  <a:pt x="6523875" y="431800"/>
                </a:moveTo>
                <a:cubicBezTo>
                  <a:pt x="6523875" y="259664"/>
                  <a:pt x="6599656" y="105321"/>
                  <a:pt x="6719557" y="0"/>
                </a:cubicBezTo>
                <a:lnTo>
                  <a:pt x="0" y="0"/>
                </a:lnTo>
                <a:lnTo>
                  <a:pt x="0" y="642035"/>
                </a:lnTo>
                <a:lnTo>
                  <a:pt x="6563728" y="642035"/>
                </a:lnTo>
                <a:cubicBezTo>
                  <a:pt x="6538099" y="576897"/>
                  <a:pt x="6523875" y="506031"/>
                  <a:pt x="6523875" y="431800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6" y="113132"/>
            <a:ext cx="5877133" cy="2580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6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4" y="30940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552575" y="1286141"/>
            <a:ext cx="8585200" cy="4715095"/>
          </a:xfrm>
          <a:custGeom>
            <a:avLst/>
            <a:gdLst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0 w 8585200"/>
              <a:gd name="connsiteY3" fmla="*/ 4714607 h 4714607"/>
              <a:gd name="connsiteX4" fmla="*/ 0 w 8585200"/>
              <a:gd name="connsiteY4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4660899 w 8585200"/>
              <a:gd name="connsiteY3" fmla="*/ 4708259 h 4714607"/>
              <a:gd name="connsiteX4" fmla="*/ 0 w 8585200"/>
              <a:gd name="connsiteY4" fmla="*/ 4714607 h 4714607"/>
              <a:gd name="connsiteX5" fmla="*/ 0 w 8585200"/>
              <a:gd name="connsiteY5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4660899 w 8585200"/>
              <a:gd name="connsiteY4" fmla="*/ 4708259 h 4714607"/>
              <a:gd name="connsiteX5" fmla="*/ 0 w 8585200"/>
              <a:gd name="connsiteY5" fmla="*/ 4714607 h 4714607"/>
              <a:gd name="connsiteX6" fmla="*/ 0 w 8585200"/>
              <a:gd name="connsiteY6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4660899 w 8585200"/>
              <a:gd name="connsiteY4" fmla="*/ 4708259 h 4714607"/>
              <a:gd name="connsiteX5" fmla="*/ 0 w 8585200"/>
              <a:gd name="connsiteY5" fmla="*/ 4714607 h 4714607"/>
              <a:gd name="connsiteX6" fmla="*/ 1512 w 8585200"/>
              <a:gd name="connsiteY6" fmla="*/ 3868448 h 4714607"/>
              <a:gd name="connsiteX7" fmla="*/ 0 w 8585200"/>
              <a:gd name="connsiteY7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0 w 8585200"/>
              <a:gd name="connsiteY4" fmla="*/ 4714607 h 4714607"/>
              <a:gd name="connsiteX5" fmla="*/ 1512 w 8585200"/>
              <a:gd name="connsiteY5" fmla="*/ 3868448 h 4714607"/>
              <a:gd name="connsiteX6" fmla="*/ 0 w 8585200"/>
              <a:gd name="connsiteY6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0 w 8585200"/>
              <a:gd name="connsiteY3" fmla="*/ 4714607 h 4714607"/>
              <a:gd name="connsiteX4" fmla="*/ 1512 w 8585200"/>
              <a:gd name="connsiteY4" fmla="*/ 3868448 h 4714607"/>
              <a:gd name="connsiteX5" fmla="*/ 0 w 8585200"/>
              <a:gd name="connsiteY5" fmla="*/ 0 h 4714607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0 w 8585200"/>
              <a:gd name="connsiteY4" fmla="*/ 4714607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21804 w 8585200"/>
              <a:gd name="connsiteY4" fmla="*/ 3874185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34255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15578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507409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15578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34255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21804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85200" h="4715095">
                <a:moveTo>
                  <a:pt x="0" y="0"/>
                </a:moveTo>
                <a:lnTo>
                  <a:pt x="8585200" y="0"/>
                </a:lnTo>
                <a:lnTo>
                  <a:pt x="8585200" y="4714607"/>
                </a:lnTo>
                <a:lnTo>
                  <a:pt x="4023316" y="4715095"/>
                </a:lnTo>
                <a:cubicBezTo>
                  <a:pt x="4020737" y="4432717"/>
                  <a:pt x="4024383" y="4150338"/>
                  <a:pt x="4021804" y="3867960"/>
                </a:cubicBezTo>
                <a:lnTo>
                  <a:pt x="1512" y="386844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44836" y="6077156"/>
            <a:ext cx="420364" cy="39754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94037" y="5308601"/>
            <a:ext cx="3938264" cy="6921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podpis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CBA0AB-ABB1-474C-A5BA-D212A1AB5C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91758" y="71285"/>
            <a:ext cx="1995187" cy="98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93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Kilka zdję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3430593" y="3643312"/>
            <a:ext cx="5713407" cy="23557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1" y="3643312"/>
            <a:ext cx="3115688" cy="19288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5" y="1276350"/>
            <a:ext cx="5713407" cy="21446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3" name="Freeform 2"/>
          <p:cNvSpPr/>
          <p:nvPr userDrawn="1"/>
        </p:nvSpPr>
        <p:spPr>
          <a:xfrm>
            <a:off x="5" y="0"/>
            <a:ext cx="6719557" cy="642035"/>
          </a:xfrm>
          <a:custGeom>
            <a:avLst/>
            <a:gdLst>
              <a:gd name="connsiteX0" fmla="*/ 6523875 w 6719557"/>
              <a:gd name="connsiteY0" fmla="*/ 431800 h 642035"/>
              <a:gd name="connsiteX1" fmla="*/ 6719557 w 6719557"/>
              <a:gd name="connsiteY1" fmla="*/ 0 h 642035"/>
              <a:gd name="connsiteX2" fmla="*/ 0 w 6719557"/>
              <a:gd name="connsiteY2" fmla="*/ 0 h 642035"/>
              <a:gd name="connsiteX3" fmla="*/ 0 w 6719557"/>
              <a:gd name="connsiteY3" fmla="*/ 642035 h 642035"/>
              <a:gd name="connsiteX4" fmla="*/ 6563728 w 6719557"/>
              <a:gd name="connsiteY4" fmla="*/ 642035 h 642035"/>
              <a:gd name="connsiteX5" fmla="*/ 6523875 w 6719557"/>
              <a:gd name="connsiteY5" fmla="*/ 431800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719557" h="642035">
                <a:moveTo>
                  <a:pt x="6523875" y="431800"/>
                </a:moveTo>
                <a:cubicBezTo>
                  <a:pt x="6523875" y="259664"/>
                  <a:pt x="6599656" y="105321"/>
                  <a:pt x="6719557" y="0"/>
                </a:cubicBezTo>
                <a:lnTo>
                  <a:pt x="0" y="0"/>
                </a:lnTo>
                <a:lnTo>
                  <a:pt x="0" y="642035"/>
                </a:lnTo>
                <a:lnTo>
                  <a:pt x="6563728" y="642035"/>
                </a:lnTo>
                <a:cubicBezTo>
                  <a:pt x="6538099" y="576897"/>
                  <a:pt x="6523875" y="506031"/>
                  <a:pt x="6523875" y="431800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6" y="113132"/>
            <a:ext cx="5877133" cy="2580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6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4" y="30940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44836" y="6077156"/>
            <a:ext cx="420364" cy="39754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6007838" y="1276351"/>
            <a:ext cx="3136162" cy="21446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60374" y="5640286"/>
            <a:ext cx="2854326" cy="45980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podpis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D12E8A-B75A-44C9-9671-3CBF09A1E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91758" y="71285"/>
            <a:ext cx="1995187" cy="98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3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5930900" y="4011425"/>
            <a:ext cx="228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Office Theme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49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8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hyperlink" Target="https://moodle.umk.pl/UCJO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3440" y="3867803"/>
            <a:ext cx="4755440" cy="714471"/>
          </a:xfrm>
        </p:spPr>
        <p:txBody>
          <a:bodyPr/>
          <a:lstStyle/>
          <a:p>
            <a:pPr algn="ctr"/>
            <a:r>
              <a:rPr lang="pl-PL" altLang="en-US" dirty="0">
                <a:solidFill>
                  <a:srgbClr val="002060"/>
                </a:solidFill>
              </a:rPr>
              <a:t>Języki obce w UCJO</a:t>
            </a:r>
            <a:br>
              <a:rPr lang="pl-PL" altLang="en-US" dirty="0">
                <a:solidFill>
                  <a:srgbClr val="002060"/>
                </a:solidFill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4924672"/>
            <a:ext cx="4755974" cy="886945"/>
          </a:xfrm>
        </p:spPr>
        <p:txBody>
          <a:bodyPr/>
          <a:lstStyle/>
          <a:p>
            <a:pPr algn="ctr"/>
            <a:r>
              <a:rPr lang="pl-PL" b="1" dirty="0"/>
              <a:t>Obowiązkowe lektoraty oraz kursy językowe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54797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F49CDAC-96BF-4D11-AE0A-78D219B7F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50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0D409F61-B921-4125-990B-C0E0D0DB0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13" y="1426948"/>
            <a:ext cx="3423367" cy="1669833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39E01A50-0864-46E6-999C-FEACCD42F0D7}"/>
              </a:ext>
            </a:extLst>
          </p:cNvPr>
          <p:cNvSpPr/>
          <p:nvPr/>
        </p:nvSpPr>
        <p:spPr>
          <a:xfrm>
            <a:off x="46446" y="3089133"/>
            <a:ext cx="5172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/>
              <a:t>https://www.instagram.com/ucjo_umk/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6F1E3A8-A671-4BFC-8001-31160C301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272" y="2488388"/>
            <a:ext cx="3803390" cy="1980567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67E3FDA-8FE7-4727-8C48-A7C932D1C754}"/>
              </a:ext>
            </a:extLst>
          </p:cNvPr>
          <p:cNvSpPr txBox="1"/>
          <p:nvPr/>
        </p:nvSpPr>
        <p:spPr>
          <a:xfrm>
            <a:off x="2292235" y="791110"/>
            <a:ext cx="4844475" cy="4308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>
              <a:lnSpc>
                <a:spcPts val="3000"/>
              </a:lnSpc>
              <a:tabLst/>
            </a:pPr>
            <a:r>
              <a:rPr lang="pl-PL" sz="2400" dirty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   </a:t>
            </a:r>
            <a:r>
              <a:rPr lang="pl-PL" sz="2800" b="1" dirty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UCJO w sieci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278DB6BF-F10D-498E-ABA4-309118E4E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13" y="3863476"/>
            <a:ext cx="3803390" cy="2435582"/>
          </a:xfrm>
          <a:prstGeom prst="rect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A88A60BE-7955-4DBA-8CDF-32B861905321}"/>
              </a:ext>
            </a:extLst>
          </p:cNvPr>
          <p:cNvSpPr/>
          <p:nvPr/>
        </p:nvSpPr>
        <p:spPr>
          <a:xfrm>
            <a:off x="834410" y="6299058"/>
            <a:ext cx="2723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/>
              <a:t>https://ucjo.umk.pl/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2A86144-D87D-4CE7-A7AC-5E5F3265F437}"/>
              </a:ext>
            </a:extLst>
          </p:cNvPr>
          <p:cNvSpPr/>
          <p:nvPr/>
        </p:nvSpPr>
        <p:spPr>
          <a:xfrm>
            <a:off x="5219272" y="4509358"/>
            <a:ext cx="29832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/>
              <a:t>facebook.com/UCJO.UMK</a:t>
            </a:r>
          </a:p>
        </p:txBody>
      </p:sp>
    </p:spTree>
    <p:extLst>
      <p:ext uri="{BB962C8B-B14F-4D97-AF65-F5344CB8AC3E}">
        <p14:creationId xmlns:p14="http://schemas.microsoft.com/office/powerpoint/2010/main" val="1129597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romocja ucjo">
            <a:hlinkClick r:id="" action="ppaction://media"/>
            <a:extLst>
              <a:ext uri="{FF2B5EF4-FFF2-40B4-BE49-F238E27FC236}">
                <a16:creationId xmlns:a16="http://schemas.microsoft.com/office/drawing/2014/main" id="{C676663F-0D86-4B64-91CA-1925B8C4DF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625" y="1646433"/>
            <a:ext cx="7762697" cy="436651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7CEECD54-40E6-4388-A35A-FDAD736C5793}"/>
              </a:ext>
            </a:extLst>
          </p:cNvPr>
          <p:cNvSpPr txBox="1"/>
          <p:nvPr/>
        </p:nvSpPr>
        <p:spPr>
          <a:xfrm flipH="1">
            <a:off x="1140432" y="1140508"/>
            <a:ext cx="6390526" cy="41594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pl-PL" sz="2400" dirty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ZAPRASZAMY DO NAUKI JĘZYKÓW OBCYCH Z NAMI</a:t>
            </a:r>
          </a:p>
        </p:txBody>
      </p:sp>
    </p:spTree>
    <p:extLst>
      <p:ext uri="{BB962C8B-B14F-4D97-AF65-F5344CB8AC3E}">
        <p14:creationId xmlns:p14="http://schemas.microsoft.com/office/powerpoint/2010/main" val="353708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D515EE8-5366-4961-95E9-E5524E329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64" y="1175749"/>
            <a:ext cx="8503577" cy="478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95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22314" y="2640458"/>
            <a:ext cx="7852168" cy="3003894"/>
          </a:xfrm>
        </p:spPr>
        <p:txBody>
          <a:bodyPr/>
          <a:lstStyle/>
          <a:p>
            <a:pPr algn="ctr"/>
            <a:r>
              <a:rPr lang="pl-PL" sz="2400" b="1" dirty="0">
                <a:solidFill>
                  <a:srgbClr val="083991"/>
                </a:solidFill>
              </a:rPr>
              <a:t>Obecnie uczymy języka obcego specjalistycznego, dostosowanego do specyfiki wydziałów UMK na pierwszym  i drugim stopniu studiów.</a:t>
            </a:r>
            <a:endParaRPr lang="en-US" sz="2400" b="1" dirty="0">
              <a:solidFill>
                <a:srgbClr val="08399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3939" y="1390008"/>
            <a:ext cx="7924087" cy="927100"/>
          </a:xfrm>
        </p:spPr>
        <p:txBody>
          <a:bodyPr/>
          <a:lstStyle/>
          <a:p>
            <a:pPr algn="ctr"/>
            <a:r>
              <a:rPr lang="pl-PL" dirty="0"/>
              <a:t>Uniwersyteckie Centrum Języków Obcych prowadzi lektoraty języków obcych od 70-ciu lat</a:t>
            </a:r>
            <a:endParaRPr lang="en-US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EA8F0E0-8E6C-498E-B753-FE4EEE699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225" y="4453663"/>
            <a:ext cx="1444877" cy="95715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6DF45FD-8080-4F19-8603-642BF7961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404" y="4383555"/>
            <a:ext cx="1463167" cy="109737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7E9B87B-33A2-4F17-B709-4671AE522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279" y="3993376"/>
            <a:ext cx="1877731" cy="187773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015F62D-B04A-4032-ABBD-29223D81A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99" y="4355302"/>
            <a:ext cx="1548518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07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45582" y="1331495"/>
            <a:ext cx="8181850" cy="461210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2400"/>
              </a:spcAft>
            </a:pPr>
            <a:r>
              <a:rPr lang="pl-PL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STANDARDOWA FORMUŁA LEKTORATU NA W</a:t>
            </a:r>
            <a:r>
              <a:rPr lang="en-GB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NoPiB</a:t>
            </a:r>
            <a:r>
              <a:rPr lang="pl-PL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pl-P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STUDIA 1-go STOPNIA, II ROK:</a:t>
            </a:r>
            <a:endParaRPr lang="pl-P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120 godzin specjalistycznego języka angielskiego</a:t>
            </a:r>
          </a:p>
          <a:p>
            <a:pPr algn="ctr">
              <a:lnSpc>
                <a:spcPct val="107000"/>
              </a:lnSpc>
              <a:spcAft>
                <a:spcPts val="2400"/>
              </a:spcAft>
            </a:pPr>
            <a:r>
              <a:rPr lang="pl-P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pl-PL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Egzamin końcowy na poziomie </a:t>
            </a:r>
            <a:r>
              <a:rPr lang="pl-PL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B2</a:t>
            </a:r>
            <a:endParaRPr lang="pl-P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STUDIA 2-go STOPNIA, I ROK:</a:t>
            </a:r>
            <a:endParaRPr lang="pl-P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godzin specjalistycznego języka angielskiego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Egzamin końcowy na poziomie </a:t>
            </a:r>
            <a:r>
              <a:rPr lang="pl-PL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B2</a:t>
            </a:r>
            <a:r>
              <a:rPr lang="pl-PL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endParaRPr lang="pl-P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265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2D2281A6-EC55-4E92-9F44-948F4E65C25F}"/>
              </a:ext>
            </a:extLst>
          </p:cNvPr>
          <p:cNvSpPr/>
          <p:nvPr/>
        </p:nvSpPr>
        <p:spPr>
          <a:xfrm>
            <a:off x="719191" y="671503"/>
            <a:ext cx="7705618" cy="1745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pl-PL" altLang="pl-PL" sz="3200" b="1" dirty="0">
                <a:solidFill>
                  <a:srgbClr val="053A98"/>
                </a:solidFill>
                <a:ea typeface="MS PGothic" panose="020B0600070205080204" pitchFamily="34" charset="-128"/>
              </a:rPr>
              <a:t>Na pierwszym roku</a:t>
            </a:r>
          </a:p>
          <a:p>
            <a:pPr lvl="0" fontAlgn="base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pl-PL" altLang="pl-PL" sz="2400" b="1" dirty="0">
                <a:solidFill>
                  <a:srgbClr val="053A98"/>
                </a:solidFill>
                <a:ea typeface="MS PGothic" panose="020B0600070205080204" pitchFamily="34" charset="-128"/>
              </a:rPr>
              <a:t>obowiązkowy </a:t>
            </a:r>
            <a:r>
              <a:rPr lang="pl-PL" altLang="pl-PL" sz="2400" b="1" u="sng" dirty="0">
                <a:solidFill>
                  <a:srgbClr val="053A98"/>
                </a:solidFill>
                <a:ea typeface="MS PGothic" panose="020B0600070205080204" pitchFamily="34" charset="-128"/>
              </a:rPr>
              <a:t>test diagnostyczny na platformie </a:t>
            </a:r>
            <a:r>
              <a:rPr lang="pl-PL" altLang="pl-PL" sz="2400" b="1" u="sng" dirty="0" err="1">
                <a:solidFill>
                  <a:srgbClr val="053A98"/>
                </a:solidFill>
                <a:ea typeface="MS PGothic" panose="020B0600070205080204" pitchFamily="34" charset="-128"/>
              </a:rPr>
              <a:t>Moodle</a:t>
            </a:r>
            <a:r>
              <a:rPr lang="pl-PL" altLang="pl-PL" sz="2400" b="1" dirty="0">
                <a:solidFill>
                  <a:srgbClr val="053A98"/>
                </a:solidFill>
                <a:ea typeface="MS PGothic" panose="020B0600070205080204" pitchFamily="34" charset="-128"/>
              </a:rPr>
              <a:t>:       </a:t>
            </a:r>
          </a:p>
          <a:p>
            <a:pPr lvl="0" algn="ctr" fontAlgn="base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pl-PL" altLang="pl-PL" sz="2400" b="1" dirty="0">
                <a:solidFill>
                  <a:srgbClr val="053A98"/>
                </a:solidFill>
                <a:ea typeface="MS PGothic" panose="020B0600070205080204" pitchFamily="34" charset="-128"/>
                <a:hlinkClick r:id="rId2"/>
              </a:rPr>
              <a:t>https://moodle.umk.pl/UCJO/</a:t>
            </a:r>
            <a:endParaRPr lang="pl-PL" altLang="pl-PL" sz="2400" b="1" dirty="0">
              <a:solidFill>
                <a:srgbClr val="053A98"/>
              </a:solidFill>
              <a:ea typeface="MS PGothic" panose="020B0600070205080204" pitchFamily="34" charset="-128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5AE472A-9B5D-42CB-8E55-B25964233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75" y="2760786"/>
            <a:ext cx="7696636" cy="311539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9E1E4C8-1362-461E-9531-C26AEF1D7065}"/>
              </a:ext>
            </a:extLst>
          </p:cNvPr>
          <p:cNvSpPr txBox="1"/>
          <p:nvPr/>
        </p:nvSpPr>
        <p:spPr>
          <a:xfrm>
            <a:off x="606175" y="6186497"/>
            <a:ext cx="8252154" cy="41594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>
              <a:lnSpc>
                <a:spcPts val="3000"/>
              </a:lnSpc>
              <a:tabLst/>
            </a:pPr>
            <a:r>
              <a:rPr lang="pl-PL" sz="2400" dirty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pl-PL" sz="2400" b="1" dirty="0">
                <a:solidFill>
                  <a:srgbClr val="FF0000"/>
                </a:solidFill>
                <a:latin typeface="Calibri" pitchFamily="18" charset="0"/>
                <a:cs typeface="Calibri" pitchFamily="18" charset="0"/>
              </a:rPr>
              <a:t>zalecany termin wykonania: do 15-go października 2024 r.</a:t>
            </a:r>
          </a:p>
        </p:txBody>
      </p:sp>
      <p:pic>
        <p:nvPicPr>
          <p:cNvPr id="4" name="Obraz 3" descr="Obraz zawierający wzór, piksel, design&#10;&#10;Opis wygenerowany automatycznie">
            <a:extLst>
              <a:ext uri="{FF2B5EF4-FFF2-40B4-BE49-F238E27FC236}">
                <a16:creationId xmlns:a16="http://schemas.microsoft.com/office/drawing/2014/main" id="{E834CC57-68C8-59BE-4855-04FB026C9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485" y="3357733"/>
            <a:ext cx="2025316" cy="202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61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D296904A-D6E7-4159-966F-C12E12C87C13}"/>
              </a:ext>
            </a:extLst>
          </p:cNvPr>
          <p:cNvSpPr txBox="1"/>
          <p:nvPr/>
        </p:nvSpPr>
        <p:spPr>
          <a:xfrm flipH="1">
            <a:off x="1315091" y="976045"/>
            <a:ext cx="5691883" cy="41594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>
              <a:lnSpc>
                <a:spcPts val="3000"/>
              </a:lnSpc>
              <a:tabLst/>
            </a:pPr>
            <a:r>
              <a:rPr lang="pl-PL" sz="24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Model ścieżki językowej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B318B0A-3002-4BB7-BD70-2CB93F10C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303" y="1503271"/>
            <a:ext cx="3569457" cy="502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9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59E4E94-43AC-4CFA-A19E-39665CB2E69C}"/>
              </a:ext>
            </a:extLst>
          </p:cNvPr>
          <p:cNvSpPr txBox="1"/>
          <p:nvPr/>
        </p:nvSpPr>
        <p:spPr>
          <a:xfrm>
            <a:off x="528118" y="1119185"/>
            <a:ext cx="7451476" cy="1226041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>
              <a:lnSpc>
                <a:spcPts val="3000"/>
              </a:lnSpc>
              <a:tabLst/>
            </a:pPr>
            <a:r>
              <a:rPr lang="pl-PL" sz="3600" dirty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KURS</a:t>
            </a:r>
          </a:p>
          <a:p>
            <a:pPr algn="ctr">
              <a:lnSpc>
                <a:spcPts val="3000"/>
              </a:lnSpc>
              <a:tabLst/>
            </a:pPr>
            <a:r>
              <a:rPr lang="pl-PL" sz="3600" dirty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 </a:t>
            </a:r>
          </a:p>
          <a:p>
            <a:pPr algn="ctr">
              <a:lnSpc>
                <a:spcPts val="3000"/>
              </a:lnSpc>
              <a:tabLst/>
            </a:pPr>
            <a:r>
              <a:rPr lang="pl-PL" sz="3600" dirty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      PRZYGOTOWANIE DO LEKTORATU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CE06DDE-CCFF-4924-B06B-4F3AEFA2A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283" y="2345226"/>
            <a:ext cx="4890500" cy="40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24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FAEE6B1-5CEC-4693-8C76-CBA66C37B120}"/>
              </a:ext>
            </a:extLst>
          </p:cNvPr>
          <p:cNvSpPr txBox="1"/>
          <p:nvPr/>
        </p:nvSpPr>
        <p:spPr>
          <a:xfrm flipH="1">
            <a:off x="2321960" y="955497"/>
            <a:ext cx="4253500" cy="80066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>
              <a:lnSpc>
                <a:spcPts val="3000"/>
              </a:lnSpc>
              <a:tabLst/>
            </a:pPr>
            <a:r>
              <a:rPr lang="pl-PL" sz="2400" b="1" dirty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Oferta kursów językowych </a:t>
            </a:r>
          </a:p>
          <a:p>
            <a:pPr algn="ctr">
              <a:lnSpc>
                <a:spcPts val="3000"/>
              </a:lnSpc>
              <a:tabLst/>
            </a:pPr>
            <a:r>
              <a:rPr lang="pl-PL" sz="2400" b="1" dirty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na każdym etapie studiów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BB330E5-35F2-45B6-A52E-083B7B8A7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56" y="1756165"/>
            <a:ext cx="6800707" cy="460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35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96D0019-08E5-44EF-803A-678A1390A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52" y="1270463"/>
            <a:ext cx="8755296" cy="492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4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784308C-924C-4CF6-B070-C11FEB30D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57" y="1103830"/>
            <a:ext cx="8814085" cy="495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08477"/>
      </p:ext>
    </p:extLst>
  </p:cSld>
  <p:clrMapOvr>
    <a:masterClrMapping/>
  </p:clrMapOvr>
</p:sld>
</file>

<file path=ppt/theme/theme1.xml><?xml version="1.0" encoding="utf-8"?>
<a:theme xmlns:a="http://schemas.openxmlformats.org/drawingml/2006/main" name="UM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12700">
          <a:solidFill>
            <a:srgbClr val="000000">
              <a:alpha val="0"/>
            </a:srgbClr>
          </a:solidFill>
          <a:prstDash val="soli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rtlCol="0">
        <a:spAutoFit/>
      </a:bodyPr>
      <a:lstStyle>
        <a:defPPr>
          <a:lnSpc>
            <a:spcPts val="3000"/>
          </a:lnSpc>
          <a:tabLst/>
          <a:defRPr sz="2400" dirty="0" err="1" smtClean="0">
            <a:solidFill>
              <a:srgbClr val="254AA5"/>
            </a:solidFill>
            <a:latin typeface="Calibri" pitchFamily="18" charset="0"/>
            <a:cs typeface="Calibri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169</Words>
  <Application>Microsoft Office PowerPoint</Application>
  <PresentationFormat>On-screen Show (4:3)</PresentationFormat>
  <Paragraphs>27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MS PGothic</vt:lpstr>
      <vt:lpstr>Arial</vt:lpstr>
      <vt:lpstr>Calibri</vt:lpstr>
      <vt:lpstr>Lucida Grande</vt:lpstr>
      <vt:lpstr>Times New Roman</vt:lpstr>
      <vt:lpstr>Wingdings</vt:lpstr>
      <vt:lpstr>UMK</vt:lpstr>
      <vt:lpstr>Języki obce w UCJO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UMK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Szablon prezentacji Powerpoint 4:3</dc:title>
  <dc:subject/>
  <dc:creator>UMK</dc:creator>
  <cp:keywords/>
  <dc:description/>
  <cp:lastModifiedBy>Anna Olkiewicz-Mantilla (ao)</cp:lastModifiedBy>
  <cp:revision>131</cp:revision>
  <cp:lastPrinted>2016-11-19T13:26:22Z</cp:lastPrinted>
  <dcterms:created xsi:type="dcterms:W3CDTF">2016-01-15T08:49:16Z</dcterms:created>
  <dcterms:modified xsi:type="dcterms:W3CDTF">2024-09-30T21:23:27Z</dcterms:modified>
  <cp:category/>
</cp:coreProperties>
</file>