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6" r:id="rId2"/>
    <p:sldId id="275" r:id="rId3"/>
    <p:sldId id="276" r:id="rId4"/>
    <p:sldId id="280" r:id="rId5"/>
    <p:sldId id="281" r:id="rId6"/>
    <p:sldId id="282" r:id="rId7"/>
    <p:sldId id="289" r:id="rId8"/>
    <p:sldId id="287" r:id="rId9"/>
    <p:sldId id="288" r:id="rId10"/>
    <p:sldId id="283" r:id="rId11"/>
    <p:sldId id="291" r:id="rId12"/>
    <p:sldId id="290" r:id="rId13"/>
    <p:sldId id="293" r:id="rId14"/>
    <p:sldId id="284" r:id="rId15"/>
    <p:sldId id="292" r:id="rId16"/>
  </p:sldIdLst>
  <p:sldSz cx="9144000" cy="5143500" type="screen16x9"/>
  <p:notesSz cx="6669088" cy="98964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7">
          <p15:clr>
            <a:srgbClr val="A4A3A4"/>
          </p15:clr>
        </p15:guide>
        <p15:guide id="2" pos="210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3A98"/>
    <a:srgbClr val="90057D"/>
    <a:srgbClr val="97C72C"/>
    <a:srgbClr val="E5011A"/>
    <a:srgbClr val="F26D1A"/>
    <a:srgbClr val="139DEC"/>
    <a:srgbClr val="149A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67" autoAdjust="0"/>
  </p:normalViewPr>
  <p:slideViewPr>
    <p:cSldViewPr snapToGrid="0" snapToObjects="1">
      <p:cViewPr varScale="1">
        <p:scale>
          <a:sx n="107" d="100"/>
          <a:sy n="107" d="100"/>
        </p:scale>
        <p:origin x="754" y="77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55" d="100"/>
          <a:sy n="55" d="100"/>
        </p:scale>
        <p:origin x="-2634" y="-96"/>
      </p:cViewPr>
      <p:guideLst>
        <p:guide orient="horz" pos="3117"/>
        <p:guide pos="210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889626" cy="49482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pl-PL"/>
              <a:t>Projekt "Grasz w staż - pracę masz!"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777902" y="1"/>
            <a:ext cx="2889626" cy="49482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D198DC-EBBC-4A9F-9B59-F352717CEF51}" type="datetimeFigureOut">
              <a:rPr lang="pl-PL" smtClean="0"/>
              <a:pPr/>
              <a:t>29.09.2026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1" y="9400061"/>
            <a:ext cx="2889626" cy="49482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777902" y="9400061"/>
            <a:ext cx="2889626" cy="49482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12A386-2622-4B73-9941-33E9D95CD012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889626" cy="49482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pl-PL"/>
              <a:t>Projekt "Grasz w staż - pracę masz!"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777902" y="1"/>
            <a:ext cx="2889626" cy="49482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01BE3F-BC88-4779-BAAE-832807B03152}" type="datetimeFigureOut">
              <a:rPr lang="pl-PL" smtClean="0"/>
              <a:pPr/>
              <a:t>29.09.2026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38100" y="742950"/>
            <a:ext cx="6592888" cy="3709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66597" y="4701622"/>
            <a:ext cx="5335895" cy="44534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1" y="9400061"/>
            <a:ext cx="2889626" cy="49482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777902" y="9400061"/>
            <a:ext cx="2889626" cy="49482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EBEE92-F5C6-4A26-83E9-7180AC6F71D1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EBEE92-F5C6-4A26-83E9-7180AC6F71D1}" type="slidenum">
              <a:rPr lang="pl-PL" smtClean="0"/>
              <a:pPr/>
              <a:t>1</a:t>
            </a:fld>
            <a:endParaRPr lang="pl-PL" dirty="0"/>
          </a:p>
        </p:txBody>
      </p:sp>
      <p:sp>
        <p:nvSpPr>
          <p:cNvPr id="5" name="Symbol zastępczy nagłówka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pl-PL" dirty="0"/>
              <a:t>Projekt "Grasz w staż - pracę masz!"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MK 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65138" y="3565834"/>
            <a:ext cx="4755974" cy="88694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400">
                <a:solidFill>
                  <a:srgbClr val="053A98"/>
                </a:solidFill>
              </a:defRPr>
            </a:lvl1pPr>
            <a:lvl2pPr>
              <a:defRPr sz="2400">
                <a:solidFill>
                  <a:srgbClr val="053A98"/>
                </a:solidFill>
              </a:defRPr>
            </a:lvl2pPr>
            <a:lvl3pPr>
              <a:defRPr sz="2400">
                <a:solidFill>
                  <a:srgbClr val="053A98"/>
                </a:solidFill>
              </a:defRPr>
            </a:lvl3pPr>
            <a:lvl4pPr>
              <a:defRPr sz="2400">
                <a:solidFill>
                  <a:srgbClr val="053A98"/>
                </a:solidFill>
              </a:defRPr>
            </a:lvl4pPr>
            <a:lvl5pPr>
              <a:defRPr sz="2400">
                <a:solidFill>
                  <a:srgbClr val="053A98"/>
                </a:solidFill>
              </a:defRPr>
            </a:lvl5pPr>
          </a:lstStyle>
          <a:p>
            <a:pPr lvl="0"/>
            <a:r>
              <a:rPr lang="pl-PL" dirty="0"/>
              <a:t>Kliknij aby dodać podtytuł prezentacji</a:t>
            </a:r>
          </a:p>
        </p:txBody>
      </p:sp>
      <p:pic>
        <p:nvPicPr>
          <p:cNvPr id="18" name="Picture 3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4483100" y="0"/>
            <a:ext cx="4660900" cy="4508500"/>
          </a:xfrm>
          <a:prstGeom prst="rect">
            <a:avLst/>
          </a:prstGeom>
          <a:noFill/>
        </p:spPr>
      </p:pic>
      <p:sp>
        <p:nvSpPr>
          <p:cNvPr id="17" name="TextBox 16"/>
          <p:cNvSpPr txBox="1"/>
          <p:nvPr userDrawn="1"/>
        </p:nvSpPr>
        <p:spPr>
          <a:xfrm>
            <a:off x="558811" y="4488976"/>
            <a:ext cx="1761057" cy="412934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3000"/>
              </a:lnSpc>
              <a:tabLst/>
            </a:pPr>
            <a:fld id="{E4387F1C-31B5-E049-8F12-9FAEC8677B35}" type="datetime1">
              <a:rPr lang="pl-PL" sz="1800" smtClean="0">
                <a:solidFill>
                  <a:schemeClr val="bg1">
                    <a:lumMod val="65000"/>
                  </a:schemeClr>
                </a:solidFill>
                <a:latin typeface="Calibri" pitchFamily="18" charset="0"/>
                <a:cs typeface="Calibri" pitchFamily="18" charset="0"/>
              </a:rPr>
              <a:pPr>
                <a:lnSpc>
                  <a:spcPts val="3000"/>
                </a:lnSpc>
                <a:tabLst/>
              </a:pPr>
              <a:t>29.09.2026</a:t>
            </a:fld>
            <a:endParaRPr lang="en-US" sz="1800" dirty="0" err="1">
              <a:solidFill>
                <a:schemeClr val="bg1">
                  <a:lumMod val="65000"/>
                </a:schemeClr>
              </a:solidFill>
              <a:latin typeface="Calibri" pitchFamily="18" charset="0"/>
              <a:cs typeface="Calibri" pitchFamily="18" charset="0"/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465673" y="2470406"/>
            <a:ext cx="4755440" cy="1149336"/>
          </a:xfrm>
          <a:prstGeom prst="rect">
            <a:avLst/>
          </a:prstGeom>
        </p:spPr>
        <p:txBody>
          <a:bodyPr vert="horz"/>
          <a:lstStyle>
            <a:lvl1pPr algn="l">
              <a:defRPr sz="3200" b="1" i="0" strike="noStrike">
                <a:solidFill>
                  <a:srgbClr val="053A98"/>
                </a:solidFill>
              </a:defRPr>
            </a:lvl1pPr>
          </a:lstStyle>
          <a:p>
            <a:pPr>
              <a:lnSpc>
                <a:spcPts val="4000"/>
              </a:lnSpc>
              <a:tabLst/>
            </a:pPr>
            <a:r>
              <a:rPr lang="en-US" altLang="zh-CN" sz="3200" b="1" dirty="0" err="1">
                <a:solidFill>
                  <a:srgbClr val="053A98"/>
                </a:solidFill>
                <a:latin typeface="Calibri" pitchFamily="18" charset="0"/>
                <a:cs typeface="Calibri" pitchFamily="18" charset="0"/>
              </a:rPr>
              <a:t>Kliknij</a:t>
            </a:r>
            <a:r>
              <a:rPr lang="en-US" altLang="zh-CN" sz="3200" b="1" dirty="0">
                <a:solidFill>
                  <a:srgbClr val="053A98"/>
                </a:solidFill>
                <a:latin typeface="Calibri" pitchFamily="18" charset="0"/>
                <a:cs typeface="Calibri" pitchFamily="18" charset="0"/>
              </a:rPr>
              <a:t> </a:t>
            </a:r>
            <a:r>
              <a:rPr lang="en-US" altLang="zh-CN" sz="3200" b="1" dirty="0" err="1">
                <a:solidFill>
                  <a:srgbClr val="053A98"/>
                </a:solidFill>
                <a:latin typeface="Calibri" pitchFamily="18" charset="0"/>
                <a:cs typeface="Calibri" pitchFamily="18" charset="0"/>
              </a:rPr>
              <a:t>aby</a:t>
            </a:r>
            <a:r>
              <a:rPr lang="en-US" altLang="zh-CN" sz="3200" b="1" dirty="0">
                <a:solidFill>
                  <a:srgbClr val="053A98"/>
                </a:solidFill>
                <a:latin typeface="Calibri" pitchFamily="18" charset="0"/>
                <a:cs typeface="Calibri" pitchFamily="18" charset="0"/>
              </a:rPr>
              <a:t> </a:t>
            </a:r>
            <a:r>
              <a:rPr lang="en-US" altLang="zh-CN" sz="3200" b="1" dirty="0" err="1">
                <a:solidFill>
                  <a:srgbClr val="053A98"/>
                </a:solidFill>
                <a:latin typeface="Calibri" pitchFamily="18" charset="0"/>
                <a:cs typeface="Calibri" pitchFamily="18" charset="0"/>
              </a:rPr>
              <a:t>dodać</a:t>
            </a:r>
            <a:br>
              <a:rPr lang="en-US" altLang="zh-CN" sz="3200" b="1" dirty="0">
                <a:solidFill>
                  <a:srgbClr val="053A98"/>
                </a:solidFill>
                <a:latin typeface="Calibri" pitchFamily="18" charset="0"/>
                <a:cs typeface="Calibri" pitchFamily="18" charset="0"/>
              </a:rPr>
            </a:br>
            <a:r>
              <a:rPr lang="en-US" altLang="zh-CN" sz="3200" b="1" dirty="0" err="1">
                <a:solidFill>
                  <a:srgbClr val="053A98"/>
                </a:solidFill>
                <a:latin typeface="Calibri" pitchFamily="18" charset="0"/>
                <a:cs typeface="Calibri" pitchFamily="18" charset="0"/>
              </a:rPr>
              <a:t>tytuł</a:t>
            </a:r>
            <a:r>
              <a:rPr lang="en-US" altLang="zh-CN" sz="3200" b="1" dirty="0">
                <a:solidFill>
                  <a:srgbClr val="053A98"/>
                </a:solidFill>
                <a:latin typeface="Calibri" pitchFamily="18" charset="0"/>
                <a:cs typeface="Calibri" pitchFamily="18" charset="0"/>
              </a:rPr>
              <a:t> </a:t>
            </a:r>
            <a:r>
              <a:rPr lang="en-US" altLang="zh-CN" sz="3200" b="1" dirty="0" err="1">
                <a:solidFill>
                  <a:srgbClr val="053A98"/>
                </a:solidFill>
                <a:latin typeface="Calibri" pitchFamily="18" charset="0"/>
                <a:cs typeface="Calibri" pitchFamily="18" charset="0"/>
              </a:rPr>
              <a:t>prezentacji</a:t>
            </a:r>
            <a:endParaRPr lang="en-US" dirty="0"/>
          </a:p>
        </p:txBody>
      </p:sp>
      <p:pic>
        <p:nvPicPr>
          <p:cNvPr id="7" name="Picture 6" descr="logo UMK poziom RGB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321" y="224714"/>
            <a:ext cx="2667000" cy="1115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215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0000">
        <p159:morph option="byObject"/>
      </p:transition>
    </mc:Choice>
    <mc:Fallback xmlns="">
      <p:transition spd="slow" advClick="0" advTm="10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MK Spis tre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Freeform 59"/>
          <p:cNvSpPr/>
          <p:nvPr userDrawn="1"/>
        </p:nvSpPr>
        <p:spPr>
          <a:xfrm>
            <a:off x="1" y="371148"/>
            <a:ext cx="2140407" cy="4772352"/>
          </a:xfrm>
          <a:custGeom>
            <a:avLst/>
            <a:gdLst>
              <a:gd name="connsiteX0" fmla="*/ 0 w 2286000"/>
              <a:gd name="connsiteY0" fmla="*/ 6858000 h 6858000"/>
              <a:gd name="connsiteX1" fmla="*/ 2286000 w 2286000"/>
              <a:gd name="connsiteY1" fmla="*/ 6858000 h 6858000"/>
              <a:gd name="connsiteX2" fmla="*/ 2286000 w 2286000"/>
              <a:gd name="connsiteY2" fmla="*/ 0 h 6858000"/>
              <a:gd name="connsiteX3" fmla="*/ 0 w 2286000"/>
              <a:gd name="connsiteY3" fmla="*/ 0 h 6858000"/>
              <a:gd name="connsiteX4" fmla="*/ 0 w 2286000"/>
              <a:gd name="connsiteY4" fmla="*/ 6858000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286000" h="6858000">
                <a:moveTo>
                  <a:pt x="0" y="6858000"/>
                </a:moveTo>
                <a:lnTo>
                  <a:pt x="2286000" y="6858000"/>
                </a:lnTo>
                <a:lnTo>
                  <a:pt x="2286000" y="0"/>
                </a:lnTo>
                <a:lnTo>
                  <a:pt x="0" y="0"/>
                </a:lnTo>
                <a:lnTo>
                  <a:pt x="0" y="6858000"/>
                </a:lnTo>
              </a:path>
            </a:pathLst>
          </a:custGeom>
          <a:solidFill>
            <a:srgbClr val="053A98"/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Freeform 3"/>
          <p:cNvSpPr/>
          <p:nvPr userDrawn="1"/>
        </p:nvSpPr>
        <p:spPr>
          <a:xfrm>
            <a:off x="-5" y="190"/>
            <a:ext cx="6835190" cy="644182"/>
          </a:xfrm>
          <a:custGeom>
            <a:avLst/>
            <a:gdLst>
              <a:gd name="connsiteX0" fmla="*/ 6668224 w 6835190"/>
              <a:gd name="connsiteY0" fmla="*/ 404964 h 644182"/>
              <a:gd name="connsiteX1" fmla="*/ 6835191 w 6835190"/>
              <a:gd name="connsiteY1" fmla="*/ 0 h 644182"/>
              <a:gd name="connsiteX2" fmla="*/ 0 w 6835190"/>
              <a:gd name="connsiteY2" fmla="*/ 0 h 644182"/>
              <a:gd name="connsiteX3" fmla="*/ 0 w 6835190"/>
              <a:gd name="connsiteY3" fmla="*/ 644182 h 644182"/>
              <a:gd name="connsiteX4" fmla="*/ 6720396 w 6835190"/>
              <a:gd name="connsiteY4" fmla="*/ 644182 h 644182"/>
              <a:gd name="connsiteX5" fmla="*/ 6668224 w 6835190"/>
              <a:gd name="connsiteY5" fmla="*/ 404964 h 64418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6835190" h="644182">
                <a:moveTo>
                  <a:pt x="6668224" y="404964"/>
                </a:moveTo>
                <a:cubicBezTo>
                  <a:pt x="6668224" y="246964"/>
                  <a:pt x="6732004" y="103885"/>
                  <a:pt x="6835191" y="0"/>
                </a:cubicBezTo>
                <a:lnTo>
                  <a:pt x="0" y="0"/>
                </a:lnTo>
                <a:lnTo>
                  <a:pt x="0" y="644182"/>
                </a:lnTo>
                <a:lnTo>
                  <a:pt x="6720396" y="644182"/>
                </a:lnTo>
                <a:cubicBezTo>
                  <a:pt x="6686995" y="571334"/>
                  <a:pt x="6668224" y="490372"/>
                  <a:pt x="6668224" y="404964"/>
                </a:cubicBezTo>
              </a:path>
            </a:pathLst>
          </a:custGeom>
          <a:solidFill>
            <a:srgbClr val="053A98"/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Text Placeholder 37"/>
          <p:cNvSpPr>
            <a:spLocks noGrp="1"/>
          </p:cNvSpPr>
          <p:nvPr>
            <p:ph type="body" sz="quarter" idx="19" hasCustomPrompt="1"/>
          </p:nvPr>
        </p:nvSpPr>
        <p:spPr>
          <a:xfrm>
            <a:off x="460168" y="113133"/>
            <a:ext cx="5877133" cy="25801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1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/>
              <a:t>Kliknij aby dodać tytuł prezentacji</a:t>
            </a:r>
            <a:endParaRPr lang="en-US" dirty="0"/>
          </a:p>
        </p:txBody>
      </p:sp>
      <p:sp>
        <p:nvSpPr>
          <p:cNvPr id="57" name="Text Placeholder 39"/>
          <p:cNvSpPr>
            <a:spLocks noGrp="1"/>
          </p:cNvSpPr>
          <p:nvPr>
            <p:ph type="body" sz="quarter" idx="20" hasCustomPrompt="1"/>
          </p:nvPr>
        </p:nvSpPr>
        <p:spPr>
          <a:xfrm>
            <a:off x="460376" y="309404"/>
            <a:ext cx="5876925" cy="27093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100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err="1"/>
              <a:t>Kliknij</a:t>
            </a:r>
            <a:r>
              <a:rPr lang="en-US" dirty="0"/>
              <a:t> </a:t>
            </a:r>
            <a:r>
              <a:rPr lang="en-US" dirty="0" err="1"/>
              <a:t>aby</a:t>
            </a:r>
            <a:r>
              <a:rPr lang="en-US" dirty="0"/>
              <a:t> </a:t>
            </a:r>
            <a:r>
              <a:rPr lang="en-US" dirty="0" err="1"/>
              <a:t>dodać</a:t>
            </a:r>
            <a:r>
              <a:rPr lang="en-US" dirty="0"/>
              <a:t> </a:t>
            </a:r>
            <a:r>
              <a:rPr lang="en-US" dirty="0" err="1"/>
              <a:t>podtytuł</a:t>
            </a:r>
            <a:r>
              <a:rPr lang="en-US" dirty="0"/>
              <a:t> </a:t>
            </a:r>
            <a:r>
              <a:rPr lang="en-US" dirty="0" err="1"/>
              <a:t>prezentacji</a:t>
            </a:r>
            <a:endParaRPr lang="en-US" dirty="0"/>
          </a:p>
        </p:txBody>
      </p:sp>
      <p:sp>
        <p:nvSpPr>
          <p:cNvPr id="61" name="TextBox 1"/>
          <p:cNvSpPr txBox="1"/>
          <p:nvPr userDrawn="1"/>
        </p:nvSpPr>
        <p:spPr>
          <a:xfrm>
            <a:off x="550852" y="1227077"/>
            <a:ext cx="1046460" cy="41806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000"/>
              </a:lnSpc>
              <a:tabLst/>
            </a:pPr>
            <a:r>
              <a:rPr lang="en-US" altLang="zh-CN" sz="2000" dirty="0" err="1">
                <a:solidFill>
                  <a:schemeClr val="bg1"/>
                </a:solidFill>
                <a:latin typeface="Calibri" pitchFamily="18" charset="0"/>
                <a:cs typeface="Calibri" pitchFamily="18" charset="0"/>
              </a:rPr>
              <a:t>Spis</a:t>
            </a:r>
            <a:r>
              <a:rPr lang="en-US" altLang="zh-CN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err="1">
                <a:solidFill>
                  <a:schemeClr val="bg1"/>
                </a:solidFill>
                <a:latin typeface="Calibri" pitchFamily="18" charset="0"/>
                <a:cs typeface="Calibri" pitchFamily="18" charset="0"/>
              </a:rPr>
              <a:t>treści</a:t>
            </a:r>
            <a:endParaRPr lang="en-US" altLang="zh-CN" sz="2000" dirty="0">
              <a:solidFill>
                <a:schemeClr val="bg1"/>
              </a:solidFill>
              <a:latin typeface="Calibri" pitchFamily="18" charset="0"/>
              <a:cs typeface="Calibri" pitchFamily="18" charset="0"/>
            </a:endParaRPr>
          </a:p>
        </p:txBody>
      </p:sp>
      <p:sp>
        <p:nvSpPr>
          <p:cNvPr id="62" name="TextBox 61"/>
          <p:cNvSpPr txBox="1"/>
          <p:nvPr userDrawn="1"/>
        </p:nvSpPr>
        <p:spPr>
          <a:xfrm>
            <a:off x="544836" y="4485439"/>
            <a:ext cx="515614" cy="397545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3000"/>
              </a:lnSpc>
              <a:tabLst/>
            </a:pPr>
            <a:fld id="{A7771732-3C82-1545-98DD-8255A4E3438A}" type="slidenum">
              <a:rPr lang="en-US" sz="1200" smtClean="0">
                <a:solidFill>
                  <a:srgbClr val="FFFFFF"/>
                </a:solidFill>
                <a:latin typeface="Calibri" pitchFamily="18" charset="0"/>
                <a:cs typeface="Calibri" pitchFamily="18" charset="0"/>
              </a:rPr>
              <a:pPr>
                <a:lnSpc>
                  <a:spcPts val="3000"/>
                </a:lnSpc>
                <a:tabLst/>
              </a:pPr>
              <a:t>‹#›</a:t>
            </a:fld>
            <a:endParaRPr lang="en-US" sz="1200" dirty="0" err="1">
              <a:solidFill>
                <a:srgbClr val="FFFFFF"/>
              </a:solidFill>
              <a:latin typeface="Calibri" pitchFamily="18" charset="0"/>
              <a:cs typeface="Calibri" pitchFamily="18" charset="0"/>
            </a:endParaRPr>
          </a:p>
        </p:txBody>
      </p:sp>
      <p:sp>
        <p:nvSpPr>
          <p:cNvPr id="73" name="Text Placeholder 23"/>
          <p:cNvSpPr>
            <a:spLocks noGrp="1"/>
          </p:cNvSpPr>
          <p:nvPr>
            <p:ph type="body" sz="quarter" idx="12" hasCustomPrompt="1"/>
          </p:nvPr>
        </p:nvSpPr>
        <p:spPr>
          <a:xfrm>
            <a:off x="2649494" y="2587580"/>
            <a:ext cx="5910306" cy="42187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600" b="0" baseline="0">
                <a:solidFill>
                  <a:srgbClr val="053A98"/>
                </a:solidFill>
              </a:defRPr>
            </a:lvl1pPr>
          </a:lstStyle>
          <a:p>
            <a:pPr lvl="0"/>
            <a:r>
              <a:rPr lang="en-US" dirty="0"/>
              <a:t>4. </a:t>
            </a:r>
            <a:r>
              <a:rPr lang="en-US" dirty="0" err="1"/>
              <a:t>Kliknij</a:t>
            </a:r>
            <a:r>
              <a:rPr lang="en-US" dirty="0"/>
              <a:t> </a:t>
            </a:r>
            <a:r>
              <a:rPr lang="en-US" dirty="0" err="1"/>
              <a:t>aby</a:t>
            </a:r>
            <a:r>
              <a:rPr lang="en-US" dirty="0"/>
              <a:t> </a:t>
            </a:r>
            <a:r>
              <a:rPr lang="en-US" dirty="0" err="1"/>
              <a:t>dodać</a:t>
            </a:r>
            <a:r>
              <a:rPr lang="en-US" dirty="0"/>
              <a:t> </a:t>
            </a:r>
            <a:r>
              <a:rPr lang="en-US" dirty="0" err="1"/>
              <a:t>rozdział</a:t>
            </a:r>
            <a:r>
              <a:rPr lang="en-US" dirty="0"/>
              <a:t>  </a:t>
            </a:r>
          </a:p>
        </p:txBody>
      </p:sp>
      <p:sp>
        <p:nvSpPr>
          <p:cNvPr id="74" name="Text Placeholder 23"/>
          <p:cNvSpPr>
            <a:spLocks noGrp="1"/>
          </p:cNvSpPr>
          <p:nvPr>
            <p:ph type="body" sz="quarter" idx="13" hasCustomPrompt="1"/>
          </p:nvPr>
        </p:nvSpPr>
        <p:spPr>
          <a:xfrm>
            <a:off x="2649494" y="3018319"/>
            <a:ext cx="5910306" cy="42187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600" b="0" baseline="0">
                <a:solidFill>
                  <a:srgbClr val="053A98"/>
                </a:solidFill>
              </a:defRPr>
            </a:lvl1pPr>
          </a:lstStyle>
          <a:p>
            <a:pPr lvl="0"/>
            <a:r>
              <a:rPr lang="en-US" dirty="0"/>
              <a:t>5. </a:t>
            </a:r>
            <a:r>
              <a:rPr lang="en-US" dirty="0" err="1"/>
              <a:t>Kliknij</a:t>
            </a:r>
            <a:r>
              <a:rPr lang="en-US" dirty="0"/>
              <a:t> </a:t>
            </a:r>
            <a:r>
              <a:rPr lang="en-US" dirty="0" err="1"/>
              <a:t>aby</a:t>
            </a:r>
            <a:r>
              <a:rPr lang="en-US" dirty="0"/>
              <a:t> </a:t>
            </a:r>
            <a:r>
              <a:rPr lang="en-US" dirty="0" err="1"/>
              <a:t>dodać</a:t>
            </a:r>
            <a:r>
              <a:rPr lang="en-US" dirty="0"/>
              <a:t> </a:t>
            </a:r>
            <a:r>
              <a:rPr lang="en-US" dirty="0" err="1"/>
              <a:t>rozdział</a:t>
            </a:r>
            <a:r>
              <a:rPr lang="en-US" dirty="0"/>
              <a:t>  </a:t>
            </a:r>
          </a:p>
        </p:txBody>
      </p:sp>
      <p:sp>
        <p:nvSpPr>
          <p:cNvPr id="75" name="Text Placeholder 23"/>
          <p:cNvSpPr>
            <a:spLocks noGrp="1"/>
          </p:cNvSpPr>
          <p:nvPr>
            <p:ph type="body" sz="quarter" idx="14" hasCustomPrompt="1"/>
          </p:nvPr>
        </p:nvSpPr>
        <p:spPr>
          <a:xfrm>
            <a:off x="2649494" y="3446440"/>
            <a:ext cx="5910306" cy="42187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600" b="0" baseline="0">
                <a:solidFill>
                  <a:srgbClr val="053A98"/>
                </a:solidFill>
              </a:defRPr>
            </a:lvl1pPr>
          </a:lstStyle>
          <a:p>
            <a:pPr lvl="0"/>
            <a:r>
              <a:rPr lang="en-US" dirty="0"/>
              <a:t>6. </a:t>
            </a:r>
            <a:r>
              <a:rPr lang="en-US" dirty="0" err="1"/>
              <a:t>Kliknij</a:t>
            </a:r>
            <a:r>
              <a:rPr lang="en-US" dirty="0"/>
              <a:t> </a:t>
            </a:r>
            <a:r>
              <a:rPr lang="en-US" dirty="0" err="1"/>
              <a:t>aby</a:t>
            </a:r>
            <a:r>
              <a:rPr lang="en-US" dirty="0"/>
              <a:t> </a:t>
            </a:r>
            <a:r>
              <a:rPr lang="en-US" dirty="0" err="1"/>
              <a:t>dodać</a:t>
            </a:r>
            <a:r>
              <a:rPr lang="en-US" dirty="0"/>
              <a:t> </a:t>
            </a:r>
            <a:r>
              <a:rPr lang="en-US" dirty="0" err="1"/>
              <a:t>rozdział</a:t>
            </a:r>
            <a:r>
              <a:rPr lang="en-US" dirty="0"/>
              <a:t>  </a:t>
            </a:r>
          </a:p>
        </p:txBody>
      </p:sp>
      <p:sp>
        <p:nvSpPr>
          <p:cNvPr id="76" name="Text Placeholder 23"/>
          <p:cNvSpPr>
            <a:spLocks noGrp="1"/>
          </p:cNvSpPr>
          <p:nvPr>
            <p:ph type="body" sz="quarter" idx="15" hasCustomPrompt="1"/>
          </p:nvPr>
        </p:nvSpPr>
        <p:spPr>
          <a:xfrm>
            <a:off x="2649494" y="3881084"/>
            <a:ext cx="5910306" cy="42187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600" b="0" baseline="0">
                <a:solidFill>
                  <a:srgbClr val="053A98"/>
                </a:solidFill>
              </a:defRPr>
            </a:lvl1pPr>
          </a:lstStyle>
          <a:p>
            <a:pPr lvl="0"/>
            <a:r>
              <a:rPr lang="en-US" dirty="0"/>
              <a:t>7. </a:t>
            </a:r>
            <a:r>
              <a:rPr lang="en-US" dirty="0" err="1"/>
              <a:t>Kliknij</a:t>
            </a:r>
            <a:r>
              <a:rPr lang="en-US" dirty="0"/>
              <a:t> </a:t>
            </a:r>
            <a:r>
              <a:rPr lang="en-US" dirty="0" err="1"/>
              <a:t>aby</a:t>
            </a:r>
            <a:r>
              <a:rPr lang="en-US" dirty="0"/>
              <a:t> </a:t>
            </a:r>
            <a:r>
              <a:rPr lang="en-US" dirty="0" err="1"/>
              <a:t>dodać</a:t>
            </a:r>
            <a:r>
              <a:rPr lang="en-US" dirty="0"/>
              <a:t> </a:t>
            </a:r>
            <a:r>
              <a:rPr lang="en-US" dirty="0" err="1"/>
              <a:t>rozdział</a:t>
            </a:r>
            <a:r>
              <a:rPr lang="en-US" dirty="0"/>
              <a:t>  </a:t>
            </a:r>
          </a:p>
        </p:txBody>
      </p:sp>
      <p:sp>
        <p:nvSpPr>
          <p:cNvPr id="77" name="Text Placeholder 23"/>
          <p:cNvSpPr>
            <a:spLocks noGrp="1"/>
          </p:cNvSpPr>
          <p:nvPr>
            <p:ph type="body" sz="quarter" idx="16" hasCustomPrompt="1"/>
          </p:nvPr>
        </p:nvSpPr>
        <p:spPr>
          <a:xfrm>
            <a:off x="2649494" y="4311429"/>
            <a:ext cx="5910306" cy="42187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600" b="0" baseline="0">
                <a:solidFill>
                  <a:srgbClr val="053A98"/>
                </a:solidFill>
              </a:defRPr>
            </a:lvl1pPr>
          </a:lstStyle>
          <a:p>
            <a:pPr lvl="0"/>
            <a:r>
              <a:rPr lang="en-US" dirty="0"/>
              <a:t>8. </a:t>
            </a:r>
            <a:r>
              <a:rPr lang="en-US" dirty="0" err="1"/>
              <a:t>Kliknij</a:t>
            </a:r>
            <a:r>
              <a:rPr lang="en-US" dirty="0"/>
              <a:t> </a:t>
            </a:r>
            <a:r>
              <a:rPr lang="en-US" dirty="0" err="1"/>
              <a:t>aby</a:t>
            </a:r>
            <a:r>
              <a:rPr lang="en-US" dirty="0"/>
              <a:t> </a:t>
            </a:r>
            <a:r>
              <a:rPr lang="en-US" dirty="0" err="1"/>
              <a:t>dodać</a:t>
            </a:r>
            <a:r>
              <a:rPr lang="en-US" dirty="0"/>
              <a:t> </a:t>
            </a:r>
            <a:r>
              <a:rPr lang="en-US" dirty="0" err="1"/>
              <a:t>rozdział</a:t>
            </a:r>
            <a:r>
              <a:rPr lang="en-US" dirty="0"/>
              <a:t>  </a:t>
            </a:r>
          </a:p>
        </p:txBody>
      </p:sp>
      <p:sp>
        <p:nvSpPr>
          <p:cNvPr id="80" name="Text Placeholder 23"/>
          <p:cNvSpPr>
            <a:spLocks noGrp="1"/>
          </p:cNvSpPr>
          <p:nvPr>
            <p:ph type="body" sz="quarter" idx="21" hasCustomPrompt="1"/>
          </p:nvPr>
        </p:nvSpPr>
        <p:spPr>
          <a:xfrm>
            <a:off x="2649494" y="2157236"/>
            <a:ext cx="5910306" cy="42187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600" b="0" baseline="0">
                <a:solidFill>
                  <a:srgbClr val="053A98"/>
                </a:solidFill>
              </a:defRPr>
            </a:lvl1pPr>
          </a:lstStyle>
          <a:p>
            <a:pPr lvl="0"/>
            <a:r>
              <a:rPr lang="en-US" dirty="0"/>
              <a:t>3. </a:t>
            </a:r>
            <a:r>
              <a:rPr lang="en-US" dirty="0" err="1"/>
              <a:t>Kliknij</a:t>
            </a:r>
            <a:r>
              <a:rPr lang="en-US" dirty="0"/>
              <a:t> </a:t>
            </a:r>
            <a:r>
              <a:rPr lang="en-US" dirty="0" err="1"/>
              <a:t>aby</a:t>
            </a:r>
            <a:r>
              <a:rPr lang="en-US" dirty="0"/>
              <a:t> </a:t>
            </a:r>
            <a:r>
              <a:rPr lang="en-US" dirty="0" err="1"/>
              <a:t>dodać</a:t>
            </a:r>
            <a:r>
              <a:rPr lang="en-US" dirty="0"/>
              <a:t> </a:t>
            </a:r>
            <a:r>
              <a:rPr lang="en-US" dirty="0" err="1"/>
              <a:t>rozdział</a:t>
            </a:r>
            <a:r>
              <a:rPr lang="en-US" dirty="0"/>
              <a:t>  </a:t>
            </a:r>
          </a:p>
        </p:txBody>
      </p:sp>
      <p:sp>
        <p:nvSpPr>
          <p:cNvPr id="81" name="Text Placeholder 23"/>
          <p:cNvSpPr>
            <a:spLocks noGrp="1"/>
          </p:cNvSpPr>
          <p:nvPr>
            <p:ph type="body" sz="quarter" idx="22" hasCustomPrompt="1"/>
          </p:nvPr>
        </p:nvSpPr>
        <p:spPr>
          <a:xfrm>
            <a:off x="2649494" y="1730921"/>
            <a:ext cx="5910306" cy="42187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600" b="0" baseline="0">
                <a:solidFill>
                  <a:srgbClr val="053A98"/>
                </a:solidFill>
              </a:defRPr>
            </a:lvl1pPr>
          </a:lstStyle>
          <a:p>
            <a:pPr lvl="0"/>
            <a:r>
              <a:rPr lang="en-US" dirty="0"/>
              <a:t>2. </a:t>
            </a:r>
            <a:r>
              <a:rPr lang="en-US" dirty="0" err="1"/>
              <a:t>Kliknij</a:t>
            </a:r>
            <a:r>
              <a:rPr lang="en-US" dirty="0"/>
              <a:t> </a:t>
            </a:r>
            <a:r>
              <a:rPr lang="en-US" dirty="0" err="1"/>
              <a:t>aby</a:t>
            </a:r>
            <a:r>
              <a:rPr lang="en-US" dirty="0"/>
              <a:t> </a:t>
            </a:r>
            <a:r>
              <a:rPr lang="en-US" dirty="0" err="1"/>
              <a:t>dodać</a:t>
            </a:r>
            <a:r>
              <a:rPr lang="en-US" dirty="0"/>
              <a:t> </a:t>
            </a:r>
            <a:r>
              <a:rPr lang="en-US" dirty="0" err="1"/>
              <a:t>rozdział</a:t>
            </a:r>
            <a:r>
              <a:rPr lang="en-US" dirty="0"/>
              <a:t>  </a:t>
            </a:r>
          </a:p>
        </p:txBody>
      </p:sp>
      <p:sp>
        <p:nvSpPr>
          <p:cNvPr id="82" name="Text Placeholder 23"/>
          <p:cNvSpPr>
            <a:spLocks noGrp="1"/>
          </p:cNvSpPr>
          <p:nvPr>
            <p:ph type="body" sz="quarter" idx="23" hasCustomPrompt="1"/>
          </p:nvPr>
        </p:nvSpPr>
        <p:spPr>
          <a:xfrm>
            <a:off x="2649494" y="1298565"/>
            <a:ext cx="5910306" cy="42187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600" b="0" baseline="0">
                <a:solidFill>
                  <a:srgbClr val="053A98"/>
                </a:solidFill>
              </a:defRPr>
            </a:lvl1pPr>
          </a:lstStyle>
          <a:p>
            <a:pPr lvl="0"/>
            <a:r>
              <a:rPr lang="en-US" dirty="0"/>
              <a:t>1. </a:t>
            </a:r>
            <a:r>
              <a:rPr lang="en-US" dirty="0" err="1"/>
              <a:t>Kliknij</a:t>
            </a:r>
            <a:r>
              <a:rPr lang="en-US" dirty="0"/>
              <a:t> </a:t>
            </a:r>
            <a:r>
              <a:rPr lang="en-US" dirty="0" err="1"/>
              <a:t>aby</a:t>
            </a:r>
            <a:r>
              <a:rPr lang="en-US" dirty="0"/>
              <a:t> </a:t>
            </a:r>
            <a:r>
              <a:rPr lang="en-US" dirty="0" err="1"/>
              <a:t>dodać</a:t>
            </a:r>
            <a:r>
              <a:rPr lang="en-US" dirty="0"/>
              <a:t> </a:t>
            </a:r>
            <a:r>
              <a:rPr lang="en-US" dirty="0" err="1"/>
              <a:t>rozdział</a:t>
            </a:r>
            <a:r>
              <a:rPr lang="en-US" dirty="0"/>
              <a:t>  </a:t>
            </a:r>
          </a:p>
        </p:txBody>
      </p:sp>
      <p:pic>
        <p:nvPicPr>
          <p:cNvPr id="17" name="Picture 16" descr="logo UMK poziom RGB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185" y="32612"/>
            <a:ext cx="1981345" cy="828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1340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0000">
        <p159:morph option="byObject"/>
      </p:transition>
    </mc:Choice>
    <mc:Fallback xmlns="">
      <p:transition spd="slow" advClick="0" advTm="10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MK Numer Tytuł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3"/>
          <p:cNvSpPr/>
          <p:nvPr userDrawn="1"/>
        </p:nvSpPr>
        <p:spPr>
          <a:xfrm>
            <a:off x="-5" y="190"/>
            <a:ext cx="6835190" cy="644182"/>
          </a:xfrm>
          <a:custGeom>
            <a:avLst/>
            <a:gdLst>
              <a:gd name="connsiteX0" fmla="*/ 6668224 w 6835190"/>
              <a:gd name="connsiteY0" fmla="*/ 404964 h 644182"/>
              <a:gd name="connsiteX1" fmla="*/ 6835191 w 6835190"/>
              <a:gd name="connsiteY1" fmla="*/ 0 h 644182"/>
              <a:gd name="connsiteX2" fmla="*/ 0 w 6835190"/>
              <a:gd name="connsiteY2" fmla="*/ 0 h 644182"/>
              <a:gd name="connsiteX3" fmla="*/ 0 w 6835190"/>
              <a:gd name="connsiteY3" fmla="*/ 644182 h 644182"/>
              <a:gd name="connsiteX4" fmla="*/ 6720396 w 6835190"/>
              <a:gd name="connsiteY4" fmla="*/ 644182 h 644182"/>
              <a:gd name="connsiteX5" fmla="*/ 6668224 w 6835190"/>
              <a:gd name="connsiteY5" fmla="*/ 404964 h 64418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6835190" h="644182">
                <a:moveTo>
                  <a:pt x="6668224" y="404964"/>
                </a:moveTo>
                <a:cubicBezTo>
                  <a:pt x="6668224" y="246964"/>
                  <a:pt x="6732004" y="103885"/>
                  <a:pt x="6835191" y="0"/>
                </a:cubicBezTo>
                <a:lnTo>
                  <a:pt x="0" y="0"/>
                </a:lnTo>
                <a:lnTo>
                  <a:pt x="0" y="644182"/>
                </a:lnTo>
                <a:lnTo>
                  <a:pt x="6720396" y="644182"/>
                </a:lnTo>
                <a:cubicBezTo>
                  <a:pt x="6686995" y="571334"/>
                  <a:pt x="6668224" y="490372"/>
                  <a:pt x="6668224" y="404964"/>
                </a:cubicBezTo>
              </a:path>
            </a:pathLst>
          </a:custGeom>
          <a:solidFill>
            <a:srgbClr val="053A98"/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Text Placeholder 37"/>
          <p:cNvSpPr>
            <a:spLocks noGrp="1"/>
          </p:cNvSpPr>
          <p:nvPr>
            <p:ph type="body" sz="quarter" idx="19" hasCustomPrompt="1"/>
          </p:nvPr>
        </p:nvSpPr>
        <p:spPr>
          <a:xfrm>
            <a:off x="460168" y="113133"/>
            <a:ext cx="5877133" cy="25801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1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/>
              <a:t>Kliknij aby dodać tytuł prezentacji</a:t>
            </a:r>
            <a:endParaRPr lang="en-US" dirty="0"/>
          </a:p>
        </p:txBody>
      </p:sp>
      <p:sp>
        <p:nvSpPr>
          <p:cNvPr id="17" name="Text Placeholder 39"/>
          <p:cNvSpPr>
            <a:spLocks noGrp="1"/>
          </p:cNvSpPr>
          <p:nvPr>
            <p:ph type="body" sz="quarter" idx="20" hasCustomPrompt="1"/>
          </p:nvPr>
        </p:nvSpPr>
        <p:spPr>
          <a:xfrm>
            <a:off x="460376" y="309404"/>
            <a:ext cx="5876925" cy="27093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100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err="1"/>
              <a:t>Kliknij</a:t>
            </a:r>
            <a:r>
              <a:rPr lang="en-US" dirty="0"/>
              <a:t> </a:t>
            </a:r>
            <a:r>
              <a:rPr lang="en-US" dirty="0" err="1"/>
              <a:t>aby</a:t>
            </a:r>
            <a:r>
              <a:rPr lang="en-US" dirty="0"/>
              <a:t> </a:t>
            </a:r>
            <a:r>
              <a:rPr lang="en-US" dirty="0" err="1"/>
              <a:t>dodać</a:t>
            </a:r>
            <a:r>
              <a:rPr lang="en-US" dirty="0"/>
              <a:t> </a:t>
            </a:r>
            <a:r>
              <a:rPr lang="en-US" dirty="0" err="1"/>
              <a:t>podtytuł</a:t>
            </a:r>
            <a:r>
              <a:rPr lang="en-US" dirty="0"/>
              <a:t> </a:t>
            </a:r>
            <a:r>
              <a:rPr lang="en-US" dirty="0" err="1"/>
              <a:t>prezentacji</a:t>
            </a:r>
            <a:endParaRPr lang="en-US" dirty="0"/>
          </a:p>
        </p:txBody>
      </p:sp>
      <p:sp>
        <p:nvSpPr>
          <p:cNvPr id="18" name="TextBox 17"/>
          <p:cNvSpPr txBox="1"/>
          <p:nvPr userDrawn="1"/>
        </p:nvSpPr>
        <p:spPr>
          <a:xfrm>
            <a:off x="544836" y="4485439"/>
            <a:ext cx="515614" cy="397545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3000"/>
              </a:lnSpc>
              <a:tabLst/>
            </a:pPr>
            <a:fld id="{A7771732-3C82-1545-98DD-8255A4E3438A}" type="slidenum">
              <a:rPr lang="en-US" sz="1200" smtClean="0">
                <a:solidFill>
                  <a:srgbClr val="053A98"/>
                </a:solidFill>
                <a:latin typeface="Calibri" pitchFamily="18" charset="0"/>
                <a:cs typeface="Calibri" pitchFamily="18" charset="0"/>
              </a:rPr>
              <a:pPr>
                <a:lnSpc>
                  <a:spcPts val="3000"/>
                </a:lnSpc>
                <a:tabLst/>
              </a:pPr>
              <a:t>‹#›</a:t>
            </a:fld>
            <a:endParaRPr lang="en-US" sz="1200" dirty="0" err="1">
              <a:solidFill>
                <a:srgbClr val="053A98"/>
              </a:solidFill>
              <a:latin typeface="Calibri" pitchFamily="18" charset="0"/>
              <a:cs typeface="Calibri" pitchFamily="18" charset="0"/>
            </a:endParaRPr>
          </a:p>
        </p:txBody>
      </p:sp>
      <p:sp>
        <p:nvSpPr>
          <p:cNvPr id="29" name="Text Placeholder 17"/>
          <p:cNvSpPr>
            <a:spLocks noGrp="1"/>
          </p:cNvSpPr>
          <p:nvPr>
            <p:ph type="body" sz="quarter" idx="21" hasCustomPrompt="1"/>
          </p:nvPr>
        </p:nvSpPr>
        <p:spPr>
          <a:xfrm>
            <a:off x="460376" y="2808207"/>
            <a:ext cx="8074024" cy="1779649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>
                <a:solidFill>
                  <a:srgbClr val="053A98"/>
                </a:solidFill>
              </a:defRPr>
            </a:lvl1pPr>
          </a:lstStyle>
          <a:p>
            <a:pPr lvl="0"/>
            <a:r>
              <a:rPr lang="pl-PL" dirty="0"/>
              <a:t>Kliknij aby dodać tekst</a:t>
            </a:r>
            <a:endParaRPr lang="en-US" dirty="0"/>
          </a:p>
        </p:txBody>
      </p:sp>
      <p:sp>
        <p:nvSpPr>
          <p:cNvPr id="30" name="Text Placeholder 19"/>
          <p:cNvSpPr>
            <a:spLocks noGrp="1"/>
          </p:cNvSpPr>
          <p:nvPr>
            <p:ph type="body" sz="quarter" idx="22" hasCustomPrompt="1"/>
          </p:nvPr>
        </p:nvSpPr>
        <p:spPr>
          <a:xfrm>
            <a:off x="460376" y="1881108"/>
            <a:ext cx="7674492" cy="9271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400" b="1">
                <a:solidFill>
                  <a:srgbClr val="053A98"/>
                </a:solidFill>
              </a:defRPr>
            </a:lvl1pPr>
          </a:lstStyle>
          <a:p>
            <a:pPr lvl="0"/>
            <a:r>
              <a:rPr lang="pl-PL" dirty="0"/>
              <a:t>Kliknij aby dodać tytuł</a:t>
            </a:r>
          </a:p>
        </p:txBody>
      </p:sp>
      <p:sp>
        <p:nvSpPr>
          <p:cNvPr id="31" name="Text Placeholder 21"/>
          <p:cNvSpPr>
            <a:spLocks noGrp="1"/>
          </p:cNvSpPr>
          <p:nvPr>
            <p:ph type="body" sz="quarter" idx="23" hasCustomPrompt="1"/>
          </p:nvPr>
        </p:nvSpPr>
        <p:spPr>
          <a:xfrm>
            <a:off x="460376" y="865108"/>
            <a:ext cx="1316567" cy="10160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7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pl-PL" dirty="0"/>
              <a:t>1.</a:t>
            </a:r>
            <a:endParaRPr lang="en-US" dirty="0"/>
          </a:p>
        </p:txBody>
      </p:sp>
      <p:pic>
        <p:nvPicPr>
          <p:cNvPr id="12" name="Picture 11" descr="logo UMK poziom RGB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185" y="32612"/>
            <a:ext cx="1981345" cy="828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5121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0000">
        <p159:morph option="byObject"/>
      </p:transition>
    </mc:Choice>
    <mc:Fallback xmlns="">
      <p:transition spd="slow" advClick="0" advTm="10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MK Tytuł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3"/>
          <p:cNvSpPr/>
          <p:nvPr userDrawn="1"/>
        </p:nvSpPr>
        <p:spPr>
          <a:xfrm>
            <a:off x="-5" y="190"/>
            <a:ext cx="6835190" cy="644182"/>
          </a:xfrm>
          <a:custGeom>
            <a:avLst/>
            <a:gdLst>
              <a:gd name="connsiteX0" fmla="*/ 6668224 w 6835190"/>
              <a:gd name="connsiteY0" fmla="*/ 404964 h 644182"/>
              <a:gd name="connsiteX1" fmla="*/ 6835191 w 6835190"/>
              <a:gd name="connsiteY1" fmla="*/ 0 h 644182"/>
              <a:gd name="connsiteX2" fmla="*/ 0 w 6835190"/>
              <a:gd name="connsiteY2" fmla="*/ 0 h 644182"/>
              <a:gd name="connsiteX3" fmla="*/ 0 w 6835190"/>
              <a:gd name="connsiteY3" fmla="*/ 644182 h 644182"/>
              <a:gd name="connsiteX4" fmla="*/ 6720396 w 6835190"/>
              <a:gd name="connsiteY4" fmla="*/ 644182 h 644182"/>
              <a:gd name="connsiteX5" fmla="*/ 6668224 w 6835190"/>
              <a:gd name="connsiteY5" fmla="*/ 404964 h 64418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6835190" h="644182">
                <a:moveTo>
                  <a:pt x="6668224" y="404964"/>
                </a:moveTo>
                <a:cubicBezTo>
                  <a:pt x="6668224" y="246964"/>
                  <a:pt x="6732004" y="103885"/>
                  <a:pt x="6835191" y="0"/>
                </a:cubicBezTo>
                <a:lnTo>
                  <a:pt x="0" y="0"/>
                </a:lnTo>
                <a:lnTo>
                  <a:pt x="0" y="644182"/>
                </a:lnTo>
                <a:lnTo>
                  <a:pt x="6720396" y="644182"/>
                </a:lnTo>
                <a:cubicBezTo>
                  <a:pt x="6686995" y="571334"/>
                  <a:pt x="6668224" y="490372"/>
                  <a:pt x="6668224" y="404964"/>
                </a:cubicBezTo>
              </a:path>
            </a:pathLst>
          </a:custGeom>
          <a:solidFill>
            <a:srgbClr val="053A98"/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 Placeholder 37"/>
          <p:cNvSpPr>
            <a:spLocks noGrp="1"/>
          </p:cNvSpPr>
          <p:nvPr>
            <p:ph type="body" sz="quarter" idx="19" hasCustomPrompt="1"/>
          </p:nvPr>
        </p:nvSpPr>
        <p:spPr>
          <a:xfrm>
            <a:off x="460168" y="113133"/>
            <a:ext cx="5877133" cy="25801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1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/>
              <a:t>Kliknij aby dodać tytuł prezentacji</a:t>
            </a:r>
            <a:endParaRPr lang="en-US" dirty="0"/>
          </a:p>
        </p:txBody>
      </p:sp>
      <p:sp>
        <p:nvSpPr>
          <p:cNvPr id="12" name="Text Placeholder 39"/>
          <p:cNvSpPr>
            <a:spLocks noGrp="1"/>
          </p:cNvSpPr>
          <p:nvPr>
            <p:ph type="body" sz="quarter" idx="20" hasCustomPrompt="1"/>
          </p:nvPr>
        </p:nvSpPr>
        <p:spPr>
          <a:xfrm>
            <a:off x="460376" y="309404"/>
            <a:ext cx="5876925" cy="27093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100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err="1"/>
              <a:t>Kliknij</a:t>
            </a:r>
            <a:r>
              <a:rPr lang="en-US" dirty="0"/>
              <a:t> </a:t>
            </a:r>
            <a:r>
              <a:rPr lang="en-US" dirty="0" err="1"/>
              <a:t>aby</a:t>
            </a:r>
            <a:r>
              <a:rPr lang="en-US" dirty="0"/>
              <a:t> </a:t>
            </a:r>
            <a:r>
              <a:rPr lang="en-US" dirty="0" err="1"/>
              <a:t>dodać</a:t>
            </a:r>
            <a:r>
              <a:rPr lang="en-US" dirty="0"/>
              <a:t> </a:t>
            </a:r>
            <a:r>
              <a:rPr lang="en-US" dirty="0" err="1"/>
              <a:t>podtytuł</a:t>
            </a:r>
            <a:r>
              <a:rPr lang="en-US" dirty="0"/>
              <a:t> </a:t>
            </a:r>
            <a:r>
              <a:rPr lang="en-US" dirty="0" err="1"/>
              <a:t>prezentacji</a:t>
            </a:r>
            <a:endParaRPr lang="en-US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544836" y="4485439"/>
            <a:ext cx="515614" cy="397545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3000"/>
              </a:lnSpc>
              <a:tabLst/>
            </a:pPr>
            <a:fld id="{A7771732-3C82-1545-98DD-8255A4E3438A}" type="slidenum">
              <a:rPr lang="en-US" sz="1200" smtClean="0">
                <a:solidFill>
                  <a:srgbClr val="053A98"/>
                </a:solidFill>
                <a:latin typeface="Calibri" pitchFamily="18" charset="0"/>
                <a:cs typeface="Calibri" pitchFamily="18" charset="0"/>
              </a:rPr>
              <a:pPr>
                <a:lnSpc>
                  <a:spcPts val="3000"/>
                </a:lnSpc>
                <a:tabLst/>
              </a:pPr>
              <a:t>‹#›</a:t>
            </a:fld>
            <a:endParaRPr lang="en-US" sz="1200" dirty="0" err="1">
              <a:solidFill>
                <a:srgbClr val="053A98"/>
              </a:solidFill>
              <a:latin typeface="Calibri" pitchFamily="18" charset="0"/>
              <a:cs typeface="Calibri" pitchFamily="18" charset="0"/>
            </a:endParaRPr>
          </a:p>
        </p:txBody>
      </p:sp>
      <p:sp>
        <p:nvSpPr>
          <p:cNvPr id="17" name="Text Placeholder 17"/>
          <p:cNvSpPr>
            <a:spLocks noGrp="1"/>
          </p:cNvSpPr>
          <p:nvPr>
            <p:ph type="body" sz="quarter" idx="24" hasCustomPrompt="1"/>
          </p:nvPr>
        </p:nvSpPr>
        <p:spPr>
          <a:xfrm>
            <a:off x="460376" y="2142058"/>
            <a:ext cx="8074024" cy="2679001"/>
          </a:xfrm>
          <a:prstGeom prst="rect">
            <a:avLst/>
          </a:prstGeom>
        </p:spPr>
        <p:txBody>
          <a:bodyPr vert="horz"/>
          <a:lstStyle>
            <a:lvl1pPr marL="285750" indent="-285750">
              <a:buFont typeface="Wingdings" charset="2"/>
              <a:buChar char=""/>
              <a:defRPr sz="1400">
                <a:solidFill>
                  <a:srgbClr val="053A98"/>
                </a:solidFill>
              </a:defRPr>
            </a:lvl1pPr>
          </a:lstStyle>
          <a:p>
            <a:pPr lvl="0"/>
            <a:r>
              <a:rPr lang="pl-PL" dirty="0"/>
              <a:t>Kliknij aby dodać tekst</a:t>
            </a:r>
          </a:p>
          <a:p>
            <a:pPr lvl="0"/>
            <a:endParaRPr lang="pl-PL" dirty="0"/>
          </a:p>
          <a:p>
            <a:pPr lvl="0"/>
            <a:endParaRPr lang="en-US" dirty="0"/>
          </a:p>
        </p:txBody>
      </p:sp>
      <p:sp>
        <p:nvSpPr>
          <p:cNvPr id="18" name="Text Placeholder 19"/>
          <p:cNvSpPr>
            <a:spLocks noGrp="1"/>
          </p:cNvSpPr>
          <p:nvPr>
            <p:ph type="body" sz="quarter" idx="25" hasCustomPrompt="1"/>
          </p:nvPr>
        </p:nvSpPr>
        <p:spPr>
          <a:xfrm>
            <a:off x="460376" y="1206491"/>
            <a:ext cx="7058024" cy="9271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400" b="1">
                <a:solidFill>
                  <a:srgbClr val="053A98"/>
                </a:solidFill>
              </a:defRPr>
            </a:lvl1pPr>
          </a:lstStyle>
          <a:p>
            <a:pPr lvl="0"/>
            <a:r>
              <a:rPr lang="pl-PL" dirty="0"/>
              <a:t>Kliknij aby dodać tytuł</a:t>
            </a:r>
          </a:p>
        </p:txBody>
      </p:sp>
      <p:pic>
        <p:nvPicPr>
          <p:cNvPr id="10" name="Picture 9" descr="logo UMK poziom RGB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185" y="32612"/>
            <a:ext cx="1981345" cy="828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2787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0000">
        <p159:morph option="byObject"/>
      </p:transition>
    </mc:Choice>
    <mc:Fallback xmlns="">
      <p:transition spd="slow" advClick="0" advTm="10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MK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3"/>
          <p:cNvSpPr/>
          <p:nvPr userDrawn="1"/>
        </p:nvSpPr>
        <p:spPr>
          <a:xfrm>
            <a:off x="-5" y="190"/>
            <a:ext cx="6835190" cy="644182"/>
          </a:xfrm>
          <a:custGeom>
            <a:avLst/>
            <a:gdLst>
              <a:gd name="connsiteX0" fmla="*/ 6668224 w 6835190"/>
              <a:gd name="connsiteY0" fmla="*/ 404964 h 644182"/>
              <a:gd name="connsiteX1" fmla="*/ 6835191 w 6835190"/>
              <a:gd name="connsiteY1" fmla="*/ 0 h 644182"/>
              <a:gd name="connsiteX2" fmla="*/ 0 w 6835190"/>
              <a:gd name="connsiteY2" fmla="*/ 0 h 644182"/>
              <a:gd name="connsiteX3" fmla="*/ 0 w 6835190"/>
              <a:gd name="connsiteY3" fmla="*/ 644182 h 644182"/>
              <a:gd name="connsiteX4" fmla="*/ 6720396 w 6835190"/>
              <a:gd name="connsiteY4" fmla="*/ 644182 h 644182"/>
              <a:gd name="connsiteX5" fmla="*/ 6668224 w 6835190"/>
              <a:gd name="connsiteY5" fmla="*/ 404964 h 64418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6835190" h="644182">
                <a:moveTo>
                  <a:pt x="6668224" y="404964"/>
                </a:moveTo>
                <a:cubicBezTo>
                  <a:pt x="6668224" y="246964"/>
                  <a:pt x="6732004" y="103885"/>
                  <a:pt x="6835191" y="0"/>
                </a:cubicBezTo>
                <a:lnTo>
                  <a:pt x="0" y="0"/>
                </a:lnTo>
                <a:lnTo>
                  <a:pt x="0" y="644182"/>
                </a:lnTo>
                <a:lnTo>
                  <a:pt x="6720396" y="644182"/>
                </a:lnTo>
                <a:cubicBezTo>
                  <a:pt x="6686995" y="571334"/>
                  <a:pt x="6668224" y="490372"/>
                  <a:pt x="6668224" y="404964"/>
                </a:cubicBezTo>
              </a:path>
            </a:pathLst>
          </a:custGeom>
          <a:solidFill>
            <a:srgbClr val="053A98"/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Text Placeholder 37"/>
          <p:cNvSpPr>
            <a:spLocks noGrp="1"/>
          </p:cNvSpPr>
          <p:nvPr>
            <p:ph type="body" sz="quarter" idx="19" hasCustomPrompt="1"/>
          </p:nvPr>
        </p:nvSpPr>
        <p:spPr>
          <a:xfrm>
            <a:off x="460168" y="113133"/>
            <a:ext cx="5877133" cy="25801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1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/>
              <a:t>Kliknij aby dodać tytuł prezentacji</a:t>
            </a:r>
            <a:endParaRPr lang="en-US" dirty="0"/>
          </a:p>
        </p:txBody>
      </p:sp>
      <p:sp>
        <p:nvSpPr>
          <p:cNvPr id="14" name="Text Placeholder 39"/>
          <p:cNvSpPr>
            <a:spLocks noGrp="1"/>
          </p:cNvSpPr>
          <p:nvPr>
            <p:ph type="body" sz="quarter" idx="20" hasCustomPrompt="1"/>
          </p:nvPr>
        </p:nvSpPr>
        <p:spPr>
          <a:xfrm>
            <a:off x="460376" y="309404"/>
            <a:ext cx="5876925" cy="27093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100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err="1"/>
              <a:t>Kliknij</a:t>
            </a:r>
            <a:r>
              <a:rPr lang="en-US" dirty="0"/>
              <a:t> </a:t>
            </a:r>
            <a:r>
              <a:rPr lang="en-US" dirty="0" err="1"/>
              <a:t>aby</a:t>
            </a:r>
            <a:r>
              <a:rPr lang="en-US" dirty="0"/>
              <a:t> </a:t>
            </a:r>
            <a:r>
              <a:rPr lang="en-US" dirty="0" err="1"/>
              <a:t>dodać</a:t>
            </a:r>
            <a:r>
              <a:rPr lang="en-US" dirty="0"/>
              <a:t> </a:t>
            </a:r>
            <a:r>
              <a:rPr lang="en-US" dirty="0" err="1"/>
              <a:t>podtytuł</a:t>
            </a:r>
            <a:r>
              <a:rPr lang="en-US" dirty="0"/>
              <a:t> </a:t>
            </a:r>
            <a:r>
              <a:rPr lang="en-US" dirty="0" err="1"/>
              <a:t>prezentacji</a:t>
            </a:r>
            <a:endParaRPr lang="en-US" dirty="0"/>
          </a:p>
        </p:txBody>
      </p:sp>
      <p:sp>
        <p:nvSpPr>
          <p:cNvPr id="15" name="TextBox 14"/>
          <p:cNvSpPr txBox="1"/>
          <p:nvPr userDrawn="1"/>
        </p:nvSpPr>
        <p:spPr>
          <a:xfrm>
            <a:off x="544836" y="4485439"/>
            <a:ext cx="515614" cy="397545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3000"/>
              </a:lnSpc>
              <a:tabLst/>
            </a:pPr>
            <a:fld id="{A7771732-3C82-1545-98DD-8255A4E3438A}" type="slidenum">
              <a:rPr lang="en-US" sz="1200" smtClean="0">
                <a:solidFill>
                  <a:srgbClr val="053A98"/>
                </a:solidFill>
                <a:latin typeface="Calibri" pitchFamily="18" charset="0"/>
                <a:cs typeface="Calibri" pitchFamily="18" charset="0"/>
              </a:rPr>
              <a:pPr>
                <a:lnSpc>
                  <a:spcPts val="3000"/>
                </a:lnSpc>
                <a:tabLst/>
              </a:pPr>
              <a:t>‹#›</a:t>
            </a:fld>
            <a:endParaRPr lang="en-US" sz="1200" dirty="0" err="1">
              <a:solidFill>
                <a:srgbClr val="053A98"/>
              </a:solidFill>
              <a:latin typeface="Calibri" pitchFamily="18" charset="0"/>
              <a:cs typeface="Calibri" pitchFamily="18" charset="0"/>
            </a:endParaRPr>
          </a:p>
        </p:txBody>
      </p:sp>
      <p:sp>
        <p:nvSpPr>
          <p:cNvPr id="19" name="Text Placeholder 17"/>
          <p:cNvSpPr>
            <a:spLocks noGrp="1"/>
          </p:cNvSpPr>
          <p:nvPr>
            <p:ph type="body" sz="quarter" idx="24" hasCustomPrompt="1"/>
          </p:nvPr>
        </p:nvSpPr>
        <p:spPr>
          <a:xfrm>
            <a:off x="460376" y="1341963"/>
            <a:ext cx="8074024" cy="3238758"/>
          </a:xfrm>
          <a:prstGeom prst="rect">
            <a:avLst/>
          </a:prstGeom>
        </p:spPr>
        <p:txBody>
          <a:bodyPr vert="horz"/>
          <a:lstStyle>
            <a:lvl1pPr marL="0" indent="0">
              <a:buFont typeface="Wingdings" charset="2"/>
              <a:buNone/>
              <a:defRPr sz="1400">
                <a:solidFill>
                  <a:srgbClr val="053A98"/>
                </a:solidFill>
              </a:defRPr>
            </a:lvl1pPr>
          </a:lstStyle>
          <a:p>
            <a:pPr lvl="0"/>
            <a:r>
              <a:rPr lang="pl-PL" dirty="0"/>
              <a:t>Kliknij aby dodać tekst</a:t>
            </a:r>
          </a:p>
          <a:p>
            <a:pPr lvl="0"/>
            <a:endParaRPr lang="pl-PL" dirty="0"/>
          </a:p>
          <a:p>
            <a:pPr lvl="0"/>
            <a:endParaRPr lang="en-US" dirty="0"/>
          </a:p>
        </p:txBody>
      </p:sp>
      <p:pic>
        <p:nvPicPr>
          <p:cNvPr id="9" name="Picture 8" descr="logo UMK poziom RGB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185" y="32612"/>
            <a:ext cx="1981345" cy="828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0332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0000">
        <p159:morph option="byObject"/>
      </p:transition>
    </mc:Choice>
    <mc:Fallback xmlns="">
      <p:transition spd="slow" advClick="0" advTm="10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MK Tytuł Obraz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16"/>
          <p:cNvSpPr>
            <a:spLocks noGrp="1"/>
          </p:cNvSpPr>
          <p:nvPr>
            <p:ph type="pic" sz="quarter" idx="23" hasCustomPrompt="1"/>
          </p:nvPr>
        </p:nvSpPr>
        <p:spPr>
          <a:xfrm>
            <a:off x="544836" y="2433062"/>
            <a:ext cx="4071989" cy="20523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/>
          <a:lstStyle>
            <a:lvl1pPr marL="0" indent="0">
              <a:buNone/>
              <a:defRPr sz="2000"/>
            </a:lvl1pPr>
          </a:lstStyle>
          <a:p>
            <a:r>
              <a:rPr lang="en-US" dirty="0" err="1"/>
              <a:t>Dodaj</a:t>
            </a:r>
            <a:r>
              <a:rPr lang="en-US" dirty="0"/>
              <a:t> </a:t>
            </a:r>
            <a:r>
              <a:rPr lang="en-US" dirty="0" err="1"/>
              <a:t>obraz</a:t>
            </a:r>
            <a:endParaRPr lang="en-US" dirty="0"/>
          </a:p>
        </p:txBody>
      </p:sp>
      <p:sp>
        <p:nvSpPr>
          <p:cNvPr id="9" name="Freeform 3"/>
          <p:cNvSpPr/>
          <p:nvPr userDrawn="1"/>
        </p:nvSpPr>
        <p:spPr>
          <a:xfrm>
            <a:off x="-5" y="190"/>
            <a:ext cx="6835190" cy="644182"/>
          </a:xfrm>
          <a:custGeom>
            <a:avLst/>
            <a:gdLst>
              <a:gd name="connsiteX0" fmla="*/ 6668224 w 6835190"/>
              <a:gd name="connsiteY0" fmla="*/ 404964 h 644182"/>
              <a:gd name="connsiteX1" fmla="*/ 6835191 w 6835190"/>
              <a:gd name="connsiteY1" fmla="*/ 0 h 644182"/>
              <a:gd name="connsiteX2" fmla="*/ 0 w 6835190"/>
              <a:gd name="connsiteY2" fmla="*/ 0 h 644182"/>
              <a:gd name="connsiteX3" fmla="*/ 0 w 6835190"/>
              <a:gd name="connsiteY3" fmla="*/ 644182 h 644182"/>
              <a:gd name="connsiteX4" fmla="*/ 6720396 w 6835190"/>
              <a:gd name="connsiteY4" fmla="*/ 644182 h 644182"/>
              <a:gd name="connsiteX5" fmla="*/ 6668224 w 6835190"/>
              <a:gd name="connsiteY5" fmla="*/ 404964 h 64418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6835190" h="644182">
                <a:moveTo>
                  <a:pt x="6668224" y="404964"/>
                </a:moveTo>
                <a:cubicBezTo>
                  <a:pt x="6668224" y="246964"/>
                  <a:pt x="6732004" y="103885"/>
                  <a:pt x="6835191" y="0"/>
                </a:cubicBezTo>
                <a:lnTo>
                  <a:pt x="0" y="0"/>
                </a:lnTo>
                <a:lnTo>
                  <a:pt x="0" y="644182"/>
                </a:lnTo>
                <a:lnTo>
                  <a:pt x="6720396" y="644182"/>
                </a:lnTo>
                <a:cubicBezTo>
                  <a:pt x="6686995" y="571334"/>
                  <a:pt x="6668224" y="490372"/>
                  <a:pt x="6668224" y="404964"/>
                </a:cubicBezTo>
              </a:path>
            </a:pathLst>
          </a:custGeom>
          <a:solidFill>
            <a:srgbClr val="053A98"/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 Placeholder 37"/>
          <p:cNvSpPr>
            <a:spLocks noGrp="1"/>
          </p:cNvSpPr>
          <p:nvPr>
            <p:ph type="body" sz="quarter" idx="19" hasCustomPrompt="1"/>
          </p:nvPr>
        </p:nvSpPr>
        <p:spPr>
          <a:xfrm>
            <a:off x="460168" y="113133"/>
            <a:ext cx="5877133" cy="25801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1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/>
              <a:t>Kliknij aby dodać tytuł prezentacji</a:t>
            </a:r>
            <a:endParaRPr lang="en-US" dirty="0"/>
          </a:p>
        </p:txBody>
      </p:sp>
      <p:sp>
        <p:nvSpPr>
          <p:cNvPr id="12" name="Text Placeholder 39"/>
          <p:cNvSpPr>
            <a:spLocks noGrp="1"/>
          </p:cNvSpPr>
          <p:nvPr>
            <p:ph type="body" sz="quarter" idx="20" hasCustomPrompt="1"/>
          </p:nvPr>
        </p:nvSpPr>
        <p:spPr>
          <a:xfrm>
            <a:off x="460376" y="309404"/>
            <a:ext cx="5876925" cy="27093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100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err="1"/>
              <a:t>Kliknij</a:t>
            </a:r>
            <a:r>
              <a:rPr lang="en-US" dirty="0"/>
              <a:t> </a:t>
            </a:r>
            <a:r>
              <a:rPr lang="en-US" dirty="0" err="1"/>
              <a:t>aby</a:t>
            </a:r>
            <a:r>
              <a:rPr lang="en-US" dirty="0"/>
              <a:t> </a:t>
            </a:r>
            <a:r>
              <a:rPr lang="en-US" dirty="0" err="1"/>
              <a:t>dodać</a:t>
            </a:r>
            <a:r>
              <a:rPr lang="en-US" dirty="0"/>
              <a:t> </a:t>
            </a:r>
            <a:r>
              <a:rPr lang="en-US" dirty="0" err="1"/>
              <a:t>podtytuł</a:t>
            </a:r>
            <a:r>
              <a:rPr lang="en-US" dirty="0"/>
              <a:t> </a:t>
            </a:r>
            <a:r>
              <a:rPr lang="en-US" dirty="0" err="1"/>
              <a:t>prezentacji</a:t>
            </a:r>
            <a:endParaRPr lang="en-US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544836" y="4485439"/>
            <a:ext cx="515614" cy="397545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3000"/>
              </a:lnSpc>
              <a:tabLst/>
            </a:pPr>
            <a:fld id="{A7771732-3C82-1545-98DD-8255A4E3438A}" type="slidenum">
              <a:rPr lang="en-US" sz="1200" smtClean="0">
                <a:solidFill>
                  <a:srgbClr val="053A98"/>
                </a:solidFill>
                <a:latin typeface="Calibri" pitchFamily="18" charset="0"/>
                <a:cs typeface="Calibri" pitchFamily="18" charset="0"/>
              </a:rPr>
              <a:pPr>
                <a:lnSpc>
                  <a:spcPts val="3000"/>
                </a:lnSpc>
                <a:tabLst/>
              </a:pPr>
              <a:t>‹#›</a:t>
            </a:fld>
            <a:endParaRPr lang="en-US" sz="1200" dirty="0" err="1">
              <a:solidFill>
                <a:srgbClr val="053A98"/>
              </a:solidFill>
              <a:latin typeface="Calibri" pitchFamily="18" charset="0"/>
              <a:cs typeface="Calibri" pitchFamily="18" charset="0"/>
            </a:endParaRPr>
          </a:p>
        </p:txBody>
      </p:sp>
      <p:sp>
        <p:nvSpPr>
          <p:cNvPr id="24" name="Text Placeholder 12"/>
          <p:cNvSpPr>
            <a:spLocks noGrp="1"/>
          </p:cNvSpPr>
          <p:nvPr>
            <p:ph type="body" sz="quarter" idx="21" hasCustomPrompt="1"/>
          </p:nvPr>
        </p:nvSpPr>
        <p:spPr>
          <a:xfrm>
            <a:off x="460376" y="1102853"/>
            <a:ext cx="8141428" cy="117323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aseline="0">
                <a:solidFill>
                  <a:srgbClr val="053A98"/>
                </a:solidFill>
              </a:defRPr>
            </a:lvl1pPr>
          </a:lstStyle>
          <a:p>
            <a:pPr lvl="0"/>
            <a:r>
              <a:rPr lang="pl-PL" dirty="0"/>
              <a:t>Kliknij aby dodać tytuł</a:t>
            </a:r>
          </a:p>
        </p:txBody>
      </p:sp>
      <p:sp>
        <p:nvSpPr>
          <p:cNvPr id="25" name="Text Placeholder 14"/>
          <p:cNvSpPr>
            <a:spLocks noGrp="1"/>
          </p:cNvSpPr>
          <p:nvPr>
            <p:ph type="body" sz="quarter" idx="22" hasCustomPrompt="1"/>
          </p:nvPr>
        </p:nvSpPr>
        <p:spPr>
          <a:xfrm>
            <a:off x="5014901" y="2433062"/>
            <a:ext cx="3530455" cy="205237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>
                <a:solidFill>
                  <a:srgbClr val="053A98"/>
                </a:solidFill>
              </a:defRPr>
            </a:lvl1pPr>
          </a:lstStyle>
          <a:p>
            <a:pPr lvl="0"/>
            <a:r>
              <a:rPr lang="pl-PL" dirty="0"/>
              <a:t>Kliknij aby dodać tekst</a:t>
            </a:r>
            <a:endParaRPr lang="en-US" dirty="0"/>
          </a:p>
        </p:txBody>
      </p:sp>
      <p:pic>
        <p:nvPicPr>
          <p:cNvPr id="14" name="Picture 13" descr="logo UMK poziom RGB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185" y="32612"/>
            <a:ext cx="1981345" cy="828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0907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0000">
        <p159:morph option="byObject"/>
      </p:transition>
    </mc:Choice>
    <mc:Fallback xmlns="">
      <p:transition spd="slow" advClick="0" advTm="10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MK Tekst Obra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0"/>
          <p:cNvSpPr>
            <a:spLocks noGrp="1"/>
          </p:cNvSpPr>
          <p:nvPr>
            <p:ph type="pic" sz="quarter" idx="21" hasCustomPrompt="1"/>
          </p:nvPr>
        </p:nvSpPr>
        <p:spPr>
          <a:xfrm>
            <a:off x="4616825" y="1133081"/>
            <a:ext cx="4527175" cy="36879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/>
          <a:lstStyle>
            <a:lvl1pPr marL="0" indent="0">
              <a:buNone/>
              <a:defRPr sz="2000"/>
            </a:lvl1pPr>
          </a:lstStyle>
          <a:p>
            <a:r>
              <a:rPr lang="en-US" dirty="0" err="1"/>
              <a:t>Dodaj</a:t>
            </a:r>
            <a:r>
              <a:rPr lang="en-US" dirty="0"/>
              <a:t> </a:t>
            </a:r>
            <a:r>
              <a:rPr lang="en-US" dirty="0" err="1"/>
              <a:t>obraz</a:t>
            </a:r>
            <a:endParaRPr lang="en-US" dirty="0"/>
          </a:p>
        </p:txBody>
      </p:sp>
      <p:sp>
        <p:nvSpPr>
          <p:cNvPr id="9" name="Freeform 3"/>
          <p:cNvSpPr/>
          <p:nvPr userDrawn="1"/>
        </p:nvSpPr>
        <p:spPr>
          <a:xfrm>
            <a:off x="-5" y="190"/>
            <a:ext cx="6835190" cy="644182"/>
          </a:xfrm>
          <a:custGeom>
            <a:avLst/>
            <a:gdLst>
              <a:gd name="connsiteX0" fmla="*/ 6668224 w 6835190"/>
              <a:gd name="connsiteY0" fmla="*/ 404964 h 644182"/>
              <a:gd name="connsiteX1" fmla="*/ 6835191 w 6835190"/>
              <a:gd name="connsiteY1" fmla="*/ 0 h 644182"/>
              <a:gd name="connsiteX2" fmla="*/ 0 w 6835190"/>
              <a:gd name="connsiteY2" fmla="*/ 0 h 644182"/>
              <a:gd name="connsiteX3" fmla="*/ 0 w 6835190"/>
              <a:gd name="connsiteY3" fmla="*/ 644182 h 644182"/>
              <a:gd name="connsiteX4" fmla="*/ 6720396 w 6835190"/>
              <a:gd name="connsiteY4" fmla="*/ 644182 h 644182"/>
              <a:gd name="connsiteX5" fmla="*/ 6668224 w 6835190"/>
              <a:gd name="connsiteY5" fmla="*/ 404964 h 64418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6835190" h="644182">
                <a:moveTo>
                  <a:pt x="6668224" y="404964"/>
                </a:moveTo>
                <a:cubicBezTo>
                  <a:pt x="6668224" y="246964"/>
                  <a:pt x="6732004" y="103885"/>
                  <a:pt x="6835191" y="0"/>
                </a:cubicBezTo>
                <a:lnTo>
                  <a:pt x="0" y="0"/>
                </a:lnTo>
                <a:lnTo>
                  <a:pt x="0" y="644182"/>
                </a:lnTo>
                <a:lnTo>
                  <a:pt x="6720396" y="644182"/>
                </a:lnTo>
                <a:cubicBezTo>
                  <a:pt x="6686995" y="571334"/>
                  <a:pt x="6668224" y="490372"/>
                  <a:pt x="6668224" y="404964"/>
                </a:cubicBezTo>
              </a:path>
            </a:pathLst>
          </a:custGeom>
          <a:solidFill>
            <a:srgbClr val="053A98"/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 Placeholder 37"/>
          <p:cNvSpPr>
            <a:spLocks noGrp="1"/>
          </p:cNvSpPr>
          <p:nvPr>
            <p:ph type="body" sz="quarter" idx="19" hasCustomPrompt="1"/>
          </p:nvPr>
        </p:nvSpPr>
        <p:spPr>
          <a:xfrm>
            <a:off x="460168" y="113133"/>
            <a:ext cx="5877133" cy="25801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1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/>
              <a:t>Kliknij aby dodać tytuł prezentacji</a:t>
            </a:r>
            <a:endParaRPr lang="en-US" dirty="0"/>
          </a:p>
        </p:txBody>
      </p:sp>
      <p:sp>
        <p:nvSpPr>
          <p:cNvPr id="12" name="Text Placeholder 39"/>
          <p:cNvSpPr>
            <a:spLocks noGrp="1"/>
          </p:cNvSpPr>
          <p:nvPr>
            <p:ph type="body" sz="quarter" idx="20" hasCustomPrompt="1"/>
          </p:nvPr>
        </p:nvSpPr>
        <p:spPr>
          <a:xfrm>
            <a:off x="460376" y="309404"/>
            <a:ext cx="5876925" cy="27093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100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err="1"/>
              <a:t>Kliknij</a:t>
            </a:r>
            <a:r>
              <a:rPr lang="en-US" dirty="0"/>
              <a:t> </a:t>
            </a:r>
            <a:r>
              <a:rPr lang="en-US" dirty="0" err="1"/>
              <a:t>aby</a:t>
            </a:r>
            <a:r>
              <a:rPr lang="en-US" dirty="0"/>
              <a:t> </a:t>
            </a:r>
            <a:r>
              <a:rPr lang="en-US" dirty="0" err="1"/>
              <a:t>dodać</a:t>
            </a:r>
            <a:r>
              <a:rPr lang="en-US" dirty="0"/>
              <a:t> </a:t>
            </a:r>
            <a:r>
              <a:rPr lang="en-US" dirty="0" err="1"/>
              <a:t>podtytuł</a:t>
            </a:r>
            <a:r>
              <a:rPr lang="en-US" dirty="0"/>
              <a:t> </a:t>
            </a:r>
            <a:r>
              <a:rPr lang="en-US" dirty="0" err="1"/>
              <a:t>prezentacji</a:t>
            </a:r>
            <a:endParaRPr lang="en-US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544836" y="4485439"/>
            <a:ext cx="515614" cy="397545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3000"/>
              </a:lnSpc>
              <a:tabLst/>
            </a:pPr>
            <a:fld id="{A7771732-3C82-1545-98DD-8255A4E3438A}" type="slidenum">
              <a:rPr lang="en-US" sz="1200" smtClean="0">
                <a:solidFill>
                  <a:srgbClr val="053A98"/>
                </a:solidFill>
                <a:latin typeface="Calibri" pitchFamily="18" charset="0"/>
                <a:cs typeface="Calibri" pitchFamily="18" charset="0"/>
              </a:rPr>
              <a:pPr>
                <a:lnSpc>
                  <a:spcPts val="3000"/>
                </a:lnSpc>
                <a:tabLst/>
              </a:pPr>
              <a:t>‹#›</a:t>
            </a:fld>
            <a:endParaRPr lang="en-US" sz="1200" dirty="0" err="1">
              <a:solidFill>
                <a:srgbClr val="053A98"/>
              </a:solidFill>
              <a:latin typeface="Calibri" pitchFamily="18" charset="0"/>
              <a:cs typeface="Calibri" pitchFamily="18" charset="0"/>
            </a:endParaRPr>
          </a:p>
        </p:txBody>
      </p:sp>
      <p:sp>
        <p:nvSpPr>
          <p:cNvPr id="20" name="Text Placeholder 14"/>
          <p:cNvSpPr>
            <a:spLocks noGrp="1"/>
          </p:cNvSpPr>
          <p:nvPr>
            <p:ph type="body" sz="quarter" idx="22" hasCustomPrompt="1"/>
          </p:nvPr>
        </p:nvSpPr>
        <p:spPr>
          <a:xfrm>
            <a:off x="460377" y="1651001"/>
            <a:ext cx="3848978" cy="292258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>
                <a:solidFill>
                  <a:srgbClr val="053A98"/>
                </a:solidFill>
              </a:defRPr>
            </a:lvl1pPr>
          </a:lstStyle>
          <a:p>
            <a:pPr lvl="0"/>
            <a:r>
              <a:rPr lang="pl-PL" dirty="0"/>
              <a:t>Kliknij aby dodać tekst</a:t>
            </a:r>
            <a:endParaRPr lang="en-US" dirty="0"/>
          </a:p>
        </p:txBody>
      </p:sp>
      <p:pic>
        <p:nvPicPr>
          <p:cNvPr id="10" name="Picture 9" descr="logo UMK poziom RGB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185" y="32612"/>
            <a:ext cx="1981345" cy="828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3751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0000">
        <p159:morph option="byObject"/>
      </p:transition>
    </mc:Choice>
    <mc:Fallback xmlns="">
      <p:transition spd="slow" advClick="0" advTm="10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MK Duże zdję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0"/>
          <p:cNvSpPr>
            <a:spLocks noGrp="1"/>
          </p:cNvSpPr>
          <p:nvPr>
            <p:ph type="pic" sz="quarter" idx="21" hasCustomPrompt="1"/>
          </p:nvPr>
        </p:nvSpPr>
        <p:spPr>
          <a:xfrm>
            <a:off x="544836" y="1102853"/>
            <a:ext cx="8597712" cy="3711600"/>
          </a:xfrm>
          <a:custGeom>
            <a:avLst/>
            <a:gdLst>
              <a:gd name="connsiteX0" fmla="*/ 0 w 8585200"/>
              <a:gd name="connsiteY0" fmla="*/ 0 h 4714607"/>
              <a:gd name="connsiteX1" fmla="*/ 8585200 w 8585200"/>
              <a:gd name="connsiteY1" fmla="*/ 0 h 4714607"/>
              <a:gd name="connsiteX2" fmla="*/ 8585200 w 8585200"/>
              <a:gd name="connsiteY2" fmla="*/ 4714607 h 4714607"/>
              <a:gd name="connsiteX3" fmla="*/ 0 w 8585200"/>
              <a:gd name="connsiteY3" fmla="*/ 4714607 h 4714607"/>
              <a:gd name="connsiteX4" fmla="*/ 0 w 8585200"/>
              <a:gd name="connsiteY4" fmla="*/ 0 h 4714607"/>
              <a:gd name="connsiteX0" fmla="*/ 0 w 8585200"/>
              <a:gd name="connsiteY0" fmla="*/ 0 h 4714607"/>
              <a:gd name="connsiteX1" fmla="*/ 8585200 w 8585200"/>
              <a:gd name="connsiteY1" fmla="*/ 0 h 4714607"/>
              <a:gd name="connsiteX2" fmla="*/ 8585200 w 8585200"/>
              <a:gd name="connsiteY2" fmla="*/ 4714607 h 4714607"/>
              <a:gd name="connsiteX3" fmla="*/ 4660899 w 8585200"/>
              <a:gd name="connsiteY3" fmla="*/ 4708259 h 4714607"/>
              <a:gd name="connsiteX4" fmla="*/ 0 w 8585200"/>
              <a:gd name="connsiteY4" fmla="*/ 4714607 h 4714607"/>
              <a:gd name="connsiteX5" fmla="*/ 0 w 8585200"/>
              <a:gd name="connsiteY5" fmla="*/ 0 h 4714607"/>
              <a:gd name="connsiteX0" fmla="*/ 0 w 8585200"/>
              <a:gd name="connsiteY0" fmla="*/ 0 h 4714607"/>
              <a:gd name="connsiteX1" fmla="*/ 8585200 w 8585200"/>
              <a:gd name="connsiteY1" fmla="*/ 0 h 4714607"/>
              <a:gd name="connsiteX2" fmla="*/ 8585200 w 8585200"/>
              <a:gd name="connsiteY2" fmla="*/ 4714607 h 4714607"/>
              <a:gd name="connsiteX3" fmla="*/ 6476999 w 8585200"/>
              <a:gd name="connsiteY3" fmla="*/ 4708259 h 4714607"/>
              <a:gd name="connsiteX4" fmla="*/ 4660899 w 8585200"/>
              <a:gd name="connsiteY4" fmla="*/ 4708259 h 4714607"/>
              <a:gd name="connsiteX5" fmla="*/ 0 w 8585200"/>
              <a:gd name="connsiteY5" fmla="*/ 4714607 h 4714607"/>
              <a:gd name="connsiteX6" fmla="*/ 0 w 8585200"/>
              <a:gd name="connsiteY6" fmla="*/ 0 h 4714607"/>
              <a:gd name="connsiteX0" fmla="*/ 0 w 8585200"/>
              <a:gd name="connsiteY0" fmla="*/ 0 h 4714607"/>
              <a:gd name="connsiteX1" fmla="*/ 8585200 w 8585200"/>
              <a:gd name="connsiteY1" fmla="*/ 0 h 4714607"/>
              <a:gd name="connsiteX2" fmla="*/ 8585200 w 8585200"/>
              <a:gd name="connsiteY2" fmla="*/ 4714607 h 4714607"/>
              <a:gd name="connsiteX3" fmla="*/ 6476999 w 8585200"/>
              <a:gd name="connsiteY3" fmla="*/ 4708259 h 4714607"/>
              <a:gd name="connsiteX4" fmla="*/ 4660899 w 8585200"/>
              <a:gd name="connsiteY4" fmla="*/ 4708259 h 4714607"/>
              <a:gd name="connsiteX5" fmla="*/ 0 w 8585200"/>
              <a:gd name="connsiteY5" fmla="*/ 4714607 h 4714607"/>
              <a:gd name="connsiteX6" fmla="*/ 1512 w 8585200"/>
              <a:gd name="connsiteY6" fmla="*/ 3868448 h 4714607"/>
              <a:gd name="connsiteX7" fmla="*/ 0 w 8585200"/>
              <a:gd name="connsiteY7" fmla="*/ 0 h 4714607"/>
              <a:gd name="connsiteX0" fmla="*/ 0 w 8585200"/>
              <a:gd name="connsiteY0" fmla="*/ 0 h 4714607"/>
              <a:gd name="connsiteX1" fmla="*/ 8585200 w 8585200"/>
              <a:gd name="connsiteY1" fmla="*/ 0 h 4714607"/>
              <a:gd name="connsiteX2" fmla="*/ 8585200 w 8585200"/>
              <a:gd name="connsiteY2" fmla="*/ 4714607 h 4714607"/>
              <a:gd name="connsiteX3" fmla="*/ 6476999 w 8585200"/>
              <a:gd name="connsiteY3" fmla="*/ 4708259 h 4714607"/>
              <a:gd name="connsiteX4" fmla="*/ 0 w 8585200"/>
              <a:gd name="connsiteY4" fmla="*/ 4714607 h 4714607"/>
              <a:gd name="connsiteX5" fmla="*/ 1512 w 8585200"/>
              <a:gd name="connsiteY5" fmla="*/ 3868448 h 4714607"/>
              <a:gd name="connsiteX6" fmla="*/ 0 w 8585200"/>
              <a:gd name="connsiteY6" fmla="*/ 0 h 4714607"/>
              <a:gd name="connsiteX0" fmla="*/ 0 w 8585200"/>
              <a:gd name="connsiteY0" fmla="*/ 0 h 4714607"/>
              <a:gd name="connsiteX1" fmla="*/ 8585200 w 8585200"/>
              <a:gd name="connsiteY1" fmla="*/ 0 h 4714607"/>
              <a:gd name="connsiteX2" fmla="*/ 8585200 w 8585200"/>
              <a:gd name="connsiteY2" fmla="*/ 4714607 h 4714607"/>
              <a:gd name="connsiteX3" fmla="*/ 0 w 8585200"/>
              <a:gd name="connsiteY3" fmla="*/ 4714607 h 4714607"/>
              <a:gd name="connsiteX4" fmla="*/ 1512 w 8585200"/>
              <a:gd name="connsiteY4" fmla="*/ 3868448 h 4714607"/>
              <a:gd name="connsiteX5" fmla="*/ 0 w 8585200"/>
              <a:gd name="connsiteY5" fmla="*/ 0 h 4714607"/>
              <a:gd name="connsiteX0" fmla="*/ 0 w 8585200"/>
              <a:gd name="connsiteY0" fmla="*/ 0 h 4715095"/>
              <a:gd name="connsiteX1" fmla="*/ 8585200 w 8585200"/>
              <a:gd name="connsiteY1" fmla="*/ 0 h 4715095"/>
              <a:gd name="connsiteX2" fmla="*/ 8585200 w 8585200"/>
              <a:gd name="connsiteY2" fmla="*/ 4714607 h 4715095"/>
              <a:gd name="connsiteX3" fmla="*/ 4023316 w 8585200"/>
              <a:gd name="connsiteY3" fmla="*/ 4715095 h 4715095"/>
              <a:gd name="connsiteX4" fmla="*/ 0 w 8585200"/>
              <a:gd name="connsiteY4" fmla="*/ 4714607 h 4715095"/>
              <a:gd name="connsiteX5" fmla="*/ 1512 w 8585200"/>
              <a:gd name="connsiteY5" fmla="*/ 3868448 h 4715095"/>
              <a:gd name="connsiteX6" fmla="*/ 0 w 8585200"/>
              <a:gd name="connsiteY6" fmla="*/ 0 h 4715095"/>
              <a:gd name="connsiteX0" fmla="*/ 0 w 8585200"/>
              <a:gd name="connsiteY0" fmla="*/ 0 h 4715095"/>
              <a:gd name="connsiteX1" fmla="*/ 8585200 w 8585200"/>
              <a:gd name="connsiteY1" fmla="*/ 0 h 4715095"/>
              <a:gd name="connsiteX2" fmla="*/ 8585200 w 8585200"/>
              <a:gd name="connsiteY2" fmla="*/ 4714607 h 4715095"/>
              <a:gd name="connsiteX3" fmla="*/ 4023316 w 8585200"/>
              <a:gd name="connsiteY3" fmla="*/ 4715095 h 4715095"/>
              <a:gd name="connsiteX4" fmla="*/ 4021804 w 8585200"/>
              <a:gd name="connsiteY4" fmla="*/ 3874185 h 4715095"/>
              <a:gd name="connsiteX5" fmla="*/ 1512 w 8585200"/>
              <a:gd name="connsiteY5" fmla="*/ 3868448 h 4715095"/>
              <a:gd name="connsiteX6" fmla="*/ 0 w 8585200"/>
              <a:gd name="connsiteY6" fmla="*/ 0 h 4715095"/>
              <a:gd name="connsiteX0" fmla="*/ 0 w 8585200"/>
              <a:gd name="connsiteY0" fmla="*/ 0 h 4715095"/>
              <a:gd name="connsiteX1" fmla="*/ 8585200 w 8585200"/>
              <a:gd name="connsiteY1" fmla="*/ 0 h 4715095"/>
              <a:gd name="connsiteX2" fmla="*/ 8585200 w 8585200"/>
              <a:gd name="connsiteY2" fmla="*/ 4714607 h 4715095"/>
              <a:gd name="connsiteX3" fmla="*/ 4023316 w 8585200"/>
              <a:gd name="connsiteY3" fmla="*/ 4715095 h 4715095"/>
              <a:gd name="connsiteX4" fmla="*/ 4034255 w 8585200"/>
              <a:gd name="connsiteY4" fmla="*/ 3867960 h 4715095"/>
              <a:gd name="connsiteX5" fmla="*/ 1512 w 8585200"/>
              <a:gd name="connsiteY5" fmla="*/ 3868448 h 4715095"/>
              <a:gd name="connsiteX6" fmla="*/ 0 w 8585200"/>
              <a:gd name="connsiteY6" fmla="*/ 0 h 4715095"/>
              <a:gd name="connsiteX0" fmla="*/ 0 w 8585200"/>
              <a:gd name="connsiteY0" fmla="*/ 0 h 4715095"/>
              <a:gd name="connsiteX1" fmla="*/ 8585200 w 8585200"/>
              <a:gd name="connsiteY1" fmla="*/ 0 h 4715095"/>
              <a:gd name="connsiteX2" fmla="*/ 8585200 w 8585200"/>
              <a:gd name="connsiteY2" fmla="*/ 4714607 h 4715095"/>
              <a:gd name="connsiteX3" fmla="*/ 4023316 w 8585200"/>
              <a:gd name="connsiteY3" fmla="*/ 4715095 h 4715095"/>
              <a:gd name="connsiteX4" fmla="*/ 4015578 w 8585200"/>
              <a:gd name="connsiteY4" fmla="*/ 3867960 h 4715095"/>
              <a:gd name="connsiteX5" fmla="*/ 1512 w 8585200"/>
              <a:gd name="connsiteY5" fmla="*/ 3868448 h 4715095"/>
              <a:gd name="connsiteX6" fmla="*/ 0 w 8585200"/>
              <a:gd name="connsiteY6" fmla="*/ 0 h 4715095"/>
              <a:gd name="connsiteX0" fmla="*/ 0 w 8585200"/>
              <a:gd name="connsiteY0" fmla="*/ 0 h 4715095"/>
              <a:gd name="connsiteX1" fmla="*/ 8585200 w 8585200"/>
              <a:gd name="connsiteY1" fmla="*/ 0 h 4715095"/>
              <a:gd name="connsiteX2" fmla="*/ 8585200 w 8585200"/>
              <a:gd name="connsiteY2" fmla="*/ 4714607 h 4715095"/>
              <a:gd name="connsiteX3" fmla="*/ 4023316 w 8585200"/>
              <a:gd name="connsiteY3" fmla="*/ 4715095 h 4715095"/>
              <a:gd name="connsiteX4" fmla="*/ 4507409 w 8585200"/>
              <a:gd name="connsiteY4" fmla="*/ 3867960 h 4715095"/>
              <a:gd name="connsiteX5" fmla="*/ 1512 w 8585200"/>
              <a:gd name="connsiteY5" fmla="*/ 3868448 h 4715095"/>
              <a:gd name="connsiteX6" fmla="*/ 0 w 8585200"/>
              <a:gd name="connsiteY6" fmla="*/ 0 h 4715095"/>
              <a:gd name="connsiteX0" fmla="*/ 0 w 8585200"/>
              <a:gd name="connsiteY0" fmla="*/ 0 h 4715095"/>
              <a:gd name="connsiteX1" fmla="*/ 8585200 w 8585200"/>
              <a:gd name="connsiteY1" fmla="*/ 0 h 4715095"/>
              <a:gd name="connsiteX2" fmla="*/ 8585200 w 8585200"/>
              <a:gd name="connsiteY2" fmla="*/ 4714607 h 4715095"/>
              <a:gd name="connsiteX3" fmla="*/ 4023316 w 8585200"/>
              <a:gd name="connsiteY3" fmla="*/ 4715095 h 4715095"/>
              <a:gd name="connsiteX4" fmla="*/ 4015578 w 8585200"/>
              <a:gd name="connsiteY4" fmla="*/ 3867960 h 4715095"/>
              <a:gd name="connsiteX5" fmla="*/ 1512 w 8585200"/>
              <a:gd name="connsiteY5" fmla="*/ 3868448 h 4715095"/>
              <a:gd name="connsiteX6" fmla="*/ 0 w 8585200"/>
              <a:gd name="connsiteY6" fmla="*/ 0 h 4715095"/>
              <a:gd name="connsiteX0" fmla="*/ 0 w 8585200"/>
              <a:gd name="connsiteY0" fmla="*/ 0 h 4715095"/>
              <a:gd name="connsiteX1" fmla="*/ 8585200 w 8585200"/>
              <a:gd name="connsiteY1" fmla="*/ 0 h 4715095"/>
              <a:gd name="connsiteX2" fmla="*/ 8585200 w 8585200"/>
              <a:gd name="connsiteY2" fmla="*/ 4714607 h 4715095"/>
              <a:gd name="connsiteX3" fmla="*/ 4023316 w 8585200"/>
              <a:gd name="connsiteY3" fmla="*/ 4715095 h 4715095"/>
              <a:gd name="connsiteX4" fmla="*/ 4034255 w 8585200"/>
              <a:gd name="connsiteY4" fmla="*/ 3867960 h 4715095"/>
              <a:gd name="connsiteX5" fmla="*/ 1512 w 8585200"/>
              <a:gd name="connsiteY5" fmla="*/ 3868448 h 4715095"/>
              <a:gd name="connsiteX6" fmla="*/ 0 w 8585200"/>
              <a:gd name="connsiteY6" fmla="*/ 0 h 4715095"/>
              <a:gd name="connsiteX0" fmla="*/ 0 w 8585200"/>
              <a:gd name="connsiteY0" fmla="*/ 0 h 4715095"/>
              <a:gd name="connsiteX1" fmla="*/ 8585200 w 8585200"/>
              <a:gd name="connsiteY1" fmla="*/ 0 h 4715095"/>
              <a:gd name="connsiteX2" fmla="*/ 8585200 w 8585200"/>
              <a:gd name="connsiteY2" fmla="*/ 4714607 h 4715095"/>
              <a:gd name="connsiteX3" fmla="*/ 4023316 w 8585200"/>
              <a:gd name="connsiteY3" fmla="*/ 4715095 h 4715095"/>
              <a:gd name="connsiteX4" fmla="*/ 4021804 w 8585200"/>
              <a:gd name="connsiteY4" fmla="*/ 3867960 h 4715095"/>
              <a:gd name="connsiteX5" fmla="*/ 1512 w 8585200"/>
              <a:gd name="connsiteY5" fmla="*/ 3868448 h 4715095"/>
              <a:gd name="connsiteX6" fmla="*/ 0 w 8585200"/>
              <a:gd name="connsiteY6" fmla="*/ 0 h 4715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585200" h="4715095">
                <a:moveTo>
                  <a:pt x="0" y="0"/>
                </a:moveTo>
                <a:lnTo>
                  <a:pt x="8585200" y="0"/>
                </a:lnTo>
                <a:lnTo>
                  <a:pt x="8585200" y="4714607"/>
                </a:lnTo>
                <a:lnTo>
                  <a:pt x="4023316" y="4715095"/>
                </a:lnTo>
                <a:cubicBezTo>
                  <a:pt x="4020737" y="4432717"/>
                  <a:pt x="4024383" y="4150338"/>
                  <a:pt x="4021804" y="3867960"/>
                </a:cubicBezTo>
                <a:lnTo>
                  <a:pt x="1512" y="3868448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/>
          <a:lstStyle>
            <a:lvl1pPr marL="0" indent="0">
              <a:buNone/>
              <a:defRPr sz="2000"/>
            </a:lvl1pPr>
          </a:lstStyle>
          <a:p>
            <a:r>
              <a:rPr lang="en-US" dirty="0" err="1"/>
              <a:t>Dodaj</a:t>
            </a:r>
            <a:r>
              <a:rPr lang="en-US" dirty="0"/>
              <a:t> </a:t>
            </a:r>
            <a:r>
              <a:rPr lang="en-US" dirty="0" err="1"/>
              <a:t>obraz</a:t>
            </a:r>
            <a:endParaRPr lang="en-US" dirty="0"/>
          </a:p>
        </p:txBody>
      </p:sp>
      <p:sp>
        <p:nvSpPr>
          <p:cNvPr id="8" name="Freeform 3"/>
          <p:cNvSpPr/>
          <p:nvPr userDrawn="1"/>
        </p:nvSpPr>
        <p:spPr>
          <a:xfrm>
            <a:off x="-5" y="190"/>
            <a:ext cx="6835190" cy="644182"/>
          </a:xfrm>
          <a:custGeom>
            <a:avLst/>
            <a:gdLst>
              <a:gd name="connsiteX0" fmla="*/ 6668224 w 6835190"/>
              <a:gd name="connsiteY0" fmla="*/ 404964 h 644182"/>
              <a:gd name="connsiteX1" fmla="*/ 6835191 w 6835190"/>
              <a:gd name="connsiteY1" fmla="*/ 0 h 644182"/>
              <a:gd name="connsiteX2" fmla="*/ 0 w 6835190"/>
              <a:gd name="connsiteY2" fmla="*/ 0 h 644182"/>
              <a:gd name="connsiteX3" fmla="*/ 0 w 6835190"/>
              <a:gd name="connsiteY3" fmla="*/ 644182 h 644182"/>
              <a:gd name="connsiteX4" fmla="*/ 6720396 w 6835190"/>
              <a:gd name="connsiteY4" fmla="*/ 644182 h 644182"/>
              <a:gd name="connsiteX5" fmla="*/ 6668224 w 6835190"/>
              <a:gd name="connsiteY5" fmla="*/ 404964 h 64418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6835190" h="644182">
                <a:moveTo>
                  <a:pt x="6668224" y="404964"/>
                </a:moveTo>
                <a:cubicBezTo>
                  <a:pt x="6668224" y="246964"/>
                  <a:pt x="6732004" y="103885"/>
                  <a:pt x="6835191" y="0"/>
                </a:cubicBezTo>
                <a:lnTo>
                  <a:pt x="0" y="0"/>
                </a:lnTo>
                <a:lnTo>
                  <a:pt x="0" y="644182"/>
                </a:lnTo>
                <a:lnTo>
                  <a:pt x="6720396" y="644182"/>
                </a:lnTo>
                <a:cubicBezTo>
                  <a:pt x="6686995" y="571334"/>
                  <a:pt x="6668224" y="490372"/>
                  <a:pt x="6668224" y="404964"/>
                </a:cubicBezTo>
              </a:path>
            </a:pathLst>
          </a:custGeom>
          <a:solidFill>
            <a:srgbClr val="053A98"/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 Placeholder 37"/>
          <p:cNvSpPr>
            <a:spLocks noGrp="1"/>
          </p:cNvSpPr>
          <p:nvPr>
            <p:ph type="body" sz="quarter" idx="19" hasCustomPrompt="1"/>
          </p:nvPr>
        </p:nvSpPr>
        <p:spPr>
          <a:xfrm>
            <a:off x="460168" y="113133"/>
            <a:ext cx="5877133" cy="25801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1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/>
              <a:t>Kliknij aby dodać tytuł prezentacji</a:t>
            </a:r>
            <a:endParaRPr lang="en-US" dirty="0"/>
          </a:p>
        </p:txBody>
      </p:sp>
      <p:sp>
        <p:nvSpPr>
          <p:cNvPr id="11" name="Text Placeholder 39"/>
          <p:cNvSpPr>
            <a:spLocks noGrp="1"/>
          </p:cNvSpPr>
          <p:nvPr>
            <p:ph type="body" sz="quarter" idx="20" hasCustomPrompt="1"/>
          </p:nvPr>
        </p:nvSpPr>
        <p:spPr>
          <a:xfrm>
            <a:off x="460376" y="309404"/>
            <a:ext cx="5876925" cy="27093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100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err="1"/>
              <a:t>Kliknij</a:t>
            </a:r>
            <a:r>
              <a:rPr lang="en-US" dirty="0"/>
              <a:t> </a:t>
            </a:r>
            <a:r>
              <a:rPr lang="en-US" dirty="0" err="1"/>
              <a:t>aby</a:t>
            </a:r>
            <a:r>
              <a:rPr lang="en-US" dirty="0"/>
              <a:t> </a:t>
            </a:r>
            <a:r>
              <a:rPr lang="en-US" dirty="0" err="1"/>
              <a:t>dodać</a:t>
            </a:r>
            <a:r>
              <a:rPr lang="en-US" dirty="0"/>
              <a:t> </a:t>
            </a:r>
            <a:r>
              <a:rPr lang="en-US" dirty="0" err="1"/>
              <a:t>podtytuł</a:t>
            </a:r>
            <a:r>
              <a:rPr lang="en-US" dirty="0"/>
              <a:t> </a:t>
            </a:r>
            <a:r>
              <a:rPr lang="en-US" dirty="0" err="1"/>
              <a:t>prezentacji</a:t>
            </a:r>
            <a:endParaRPr lang="en-US" dirty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544836" y="4485439"/>
            <a:ext cx="515614" cy="397545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3000"/>
              </a:lnSpc>
              <a:tabLst/>
            </a:pPr>
            <a:fld id="{A7771732-3C82-1545-98DD-8255A4E3438A}" type="slidenum">
              <a:rPr lang="en-US" sz="1200" smtClean="0">
                <a:solidFill>
                  <a:srgbClr val="053A98"/>
                </a:solidFill>
                <a:latin typeface="Calibri" pitchFamily="18" charset="0"/>
                <a:cs typeface="Calibri" pitchFamily="18" charset="0"/>
              </a:rPr>
              <a:pPr>
                <a:lnSpc>
                  <a:spcPts val="3000"/>
                </a:lnSpc>
                <a:tabLst/>
              </a:pPr>
              <a:t>‹#›</a:t>
            </a:fld>
            <a:endParaRPr lang="en-US" sz="1200" dirty="0" err="1">
              <a:solidFill>
                <a:srgbClr val="053A98"/>
              </a:solidFill>
              <a:latin typeface="Calibri" pitchFamily="18" charset="0"/>
              <a:cs typeface="Calibri" pitchFamily="18" charset="0"/>
            </a:endParaRPr>
          </a:p>
        </p:txBody>
      </p:sp>
      <p:sp>
        <p:nvSpPr>
          <p:cNvPr id="21" name="Text Placeholder 14"/>
          <p:cNvSpPr>
            <a:spLocks noGrp="1"/>
          </p:cNvSpPr>
          <p:nvPr>
            <p:ph type="body" sz="quarter" idx="23" hasCustomPrompt="1"/>
          </p:nvPr>
        </p:nvSpPr>
        <p:spPr>
          <a:xfrm>
            <a:off x="460376" y="4288182"/>
            <a:ext cx="3920325" cy="37816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200">
                <a:solidFill>
                  <a:srgbClr val="053A98"/>
                </a:solidFill>
              </a:defRPr>
            </a:lvl1pPr>
          </a:lstStyle>
          <a:p>
            <a:pPr lvl="0"/>
            <a:r>
              <a:rPr lang="pl-PL" dirty="0"/>
              <a:t>Kliknij aby dodać podpis</a:t>
            </a:r>
            <a:endParaRPr lang="en-US" dirty="0"/>
          </a:p>
        </p:txBody>
      </p:sp>
      <p:pic>
        <p:nvPicPr>
          <p:cNvPr id="13" name="Picture 12" descr="logo UMK poziom RGB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185" y="32612"/>
            <a:ext cx="1981345" cy="828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7326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0000">
        <p159:morph option="byObject"/>
      </p:transition>
    </mc:Choice>
    <mc:Fallback xmlns="">
      <p:transition spd="slow" advClick="0" advTm="10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MK Kilka zdję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0"/>
          <p:cNvSpPr>
            <a:spLocks noGrp="1"/>
          </p:cNvSpPr>
          <p:nvPr>
            <p:ph type="pic" sz="quarter" idx="23" hasCustomPrompt="1"/>
          </p:nvPr>
        </p:nvSpPr>
        <p:spPr>
          <a:xfrm>
            <a:off x="0" y="1107329"/>
            <a:ext cx="5429501" cy="174639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/>
          <a:lstStyle>
            <a:lvl1pPr marL="0" indent="0">
              <a:buNone/>
              <a:defRPr sz="2000"/>
            </a:lvl1pPr>
          </a:lstStyle>
          <a:p>
            <a:r>
              <a:rPr lang="en-US" dirty="0" err="1"/>
              <a:t>Dodaj</a:t>
            </a:r>
            <a:r>
              <a:rPr lang="en-US" dirty="0"/>
              <a:t> </a:t>
            </a:r>
            <a:r>
              <a:rPr lang="en-US" dirty="0" err="1"/>
              <a:t>obraz</a:t>
            </a:r>
            <a:endParaRPr lang="en-US" dirty="0"/>
          </a:p>
        </p:txBody>
      </p:sp>
      <p:sp>
        <p:nvSpPr>
          <p:cNvPr id="21" name="Picture Placeholder 10"/>
          <p:cNvSpPr>
            <a:spLocks noGrp="1"/>
          </p:cNvSpPr>
          <p:nvPr>
            <p:ph type="pic" sz="quarter" idx="24" hasCustomPrompt="1"/>
          </p:nvPr>
        </p:nvSpPr>
        <p:spPr>
          <a:xfrm>
            <a:off x="0" y="3075220"/>
            <a:ext cx="3747957" cy="133020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/>
          <a:lstStyle>
            <a:lvl1pPr marL="0" indent="0">
              <a:buNone/>
              <a:defRPr sz="2000"/>
            </a:lvl1pPr>
          </a:lstStyle>
          <a:p>
            <a:r>
              <a:rPr lang="en-US" dirty="0" err="1"/>
              <a:t>Dodaj</a:t>
            </a:r>
            <a:r>
              <a:rPr lang="en-US" dirty="0"/>
              <a:t> </a:t>
            </a:r>
            <a:r>
              <a:rPr lang="en-US" dirty="0" err="1"/>
              <a:t>obraz</a:t>
            </a:r>
            <a:endParaRPr lang="en-US" dirty="0"/>
          </a:p>
        </p:txBody>
      </p:sp>
      <p:sp>
        <p:nvSpPr>
          <p:cNvPr id="8" name="Freeform 3"/>
          <p:cNvSpPr/>
          <p:nvPr userDrawn="1"/>
        </p:nvSpPr>
        <p:spPr>
          <a:xfrm>
            <a:off x="-5" y="190"/>
            <a:ext cx="6835190" cy="644182"/>
          </a:xfrm>
          <a:custGeom>
            <a:avLst/>
            <a:gdLst>
              <a:gd name="connsiteX0" fmla="*/ 6668224 w 6835190"/>
              <a:gd name="connsiteY0" fmla="*/ 404964 h 644182"/>
              <a:gd name="connsiteX1" fmla="*/ 6835191 w 6835190"/>
              <a:gd name="connsiteY1" fmla="*/ 0 h 644182"/>
              <a:gd name="connsiteX2" fmla="*/ 0 w 6835190"/>
              <a:gd name="connsiteY2" fmla="*/ 0 h 644182"/>
              <a:gd name="connsiteX3" fmla="*/ 0 w 6835190"/>
              <a:gd name="connsiteY3" fmla="*/ 644182 h 644182"/>
              <a:gd name="connsiteX4" fmla="*/ 6720396 w 6835190"/>
              <a:gd name="connsiteY4" fmla="*/ 644182 h 644182"/>
              <a:gd name="connsiteX5" fmla="*/ 6668224 w 6835190"/>
              <a:gd name="connsiteY5" fmla="*/ 404964 h 64418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6835190" h="644182">
                <a:moveTo>
                  <a:pt x="6668224" y="404964"/>
                </a:moveTo>
                <a:cubicBezTo>
                  <a:pt x="6668224" y="246964"/>
                  <a:pt x="6732004" y="103885"/>
                  <a:pt x="6835191" y="0"/>
                </a:cubicBezTo>
                <a:lnTo>
                  <a:pt x="0" y="0"/>
                </a:lnTo>
                <a:lnTo>
                  <a:pt x="0" y="644182"/>
                </a:lnTo>
                <a:lnTo>
                  <a:pt x="6720396" y="644182"/>
                </a:lnTo>
                <a:cubicBezTo>
                  <a:pt x="6686995" y="571334"/>
                  <a:pt x="6668224" y="490372"/>
                  <a:pt x="6668224" y="404964"/>
                </a:cubicBezTo>
              </a:path>
            </a:pathLst>
          </a:custGeom>
          <a:solidFill>
            <a:srgbClr val="053A98"/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 Placeholder 37"/>
          <p:cNvSpPr>
            <a:spLocks noGrp="1"/>
          </p:cNvSpPr>
          <p:nvPr>
            <p:ph type="body" sz="quarter" idx="19" hasCustomPrompt="1"/>
          </p:nvPr>
        </p:nvSpPr>
        <p:spPr>
          <a:xfrm>
            <a:off x="460168" y="113133"/>
            <a:ext cx="5877133" cy="25801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1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/>
              <a:t>Kliknij aby dodać tytuł prezentacji</a:t>
            </a:r>
            <a:endParaRPr lang="en-US" dirty="0"/>
          </a:p>
        </p:txBody>
      </p:sp>
      <p:sp>
        <p:nvSpPr>
          <p:cNvPr id="11" name="Text Placeholder 39"/>
          <p:cNvSpPr>
            <a:spLocks noGrp="1"/>
          </p:cNvSpPr>
          <p:nvPr>
            <p:ph type="body" sz="quarter" idx="20" hasCustomPrompt="1"/>
          </p:nvPr>
        </p:nvSpPr>
        <p:spPr>
          <a:xfrm>
            <a:off x="460376" y="309404"/>
            <a:ext cx="5876925" cy="27093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100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err="1"/>
              <a:t>Kliknij</a:t>
            </a:r>
            <a:r>
              <a:rPr lang="en-US" dirty="0"/>
              <a:t> </a:t>
            </a:r>
            <a:r>
              <a:rPr lang="en-US" dirty="0" err="1"/>
              <a:t>aby</a:t>
            </a:r>
            <a:r>
              <a:rPr lang="en-US" dirty="0"/>
              <a:t> </a:t>
            </a:r>
            <a:r>
              <a:rPr lang="en-US" dirty="0" err="1"/>
              <a:t>dodać</a:t>
            </a:r>
            <a:r>
              <a:rPr lang="en-US" dirty="0"/>
              <a:t> </a:t>
            </a:r>
            <a:r>
              <a:rPr lang="en-US" dirty="0" err="1"/>
              <a:t>podtytuł</a:t>
            </a:r>
            <a:r>
              <a:rPr lang="en-US" dirty="0"/>
              <a:t> </a:t>
            </a:r>
            <a:r>
              <a:rPr lang="en-US" dirty="0" err="1"/>
              <a:t>prezentacji</a:t>
            </a:r>
            <a:endParaRPr lang="en-US" dirty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544836" y="4485439"/>
            <a:ext cx="515614" cy="397545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3000"/>
              </a:lnSpc>
              <a:tabLst/>
            </a:pPr>
            <a:fld id="{A7771732-3C82-1545-98DD-8255A4E3438A}" type="slidenum">
              <a:rPr lang="en-US" sz="1200" smtClean="0">
                <a:solidFill>
                  <a:srgbClr val="053A98"/>
                </a:solidFill>
                <a:latin typeface="Calibri" pitchFamily="18" charset="0"/>
                <a:cs typeface="Calibri" pitchFamily="18" charset="0"/>
              </a:rPr>
              <a:pPr>
                <a:lnSpc>
                  <a:spcPts val="3000"/>
                </a:lnSpc>
                <a:tabLst/>
              </a:pPr>
              <a:t>‹#›</a:t>
            </a:fld>
            <a:endParaRPr lang="en-US" sz="1200" dirty="0" err="1">
              <a:solidFill>
                <a:srgbClr val="053A98"/>
              </a:solidFill>
              <a:latin typeface="Calibri" pitchFamily="18" charset="0"/>
              <a:cs typeface="Calibri" pitchFamily="18" charset="0"/>
            </a:endParaRPr>
          </a:p>
        </p:txBody>
      </p:sp>
      <p:sp>
        <p:nvSpPr>
          <p:cNvPr id="25" name="Text Placeholder 14"/>
          <p:cNvSpPr>
            <a:spLocks noGrp="1"/>
          </p:cNvSpPr>
          <p:nvPr>
            <p:ph type="body" sz="quarter" idx="22" hasCustomPrompt="1"/>
          </p:nvPr>
        </p:nvSpPr>
        <p:spPr>
          <a:xfrm>
            <a:off x="1085748" y="4485439"/>
            <a:ext cx="2854326" cy="336179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200">
                <a:solidFill>
                  <a:srgbClr val="053A98"/>
                </a:solidFill>
              </a:defRPr>
            </a:lvl1pPr>
          </a:lstStyle>
          <a:p>
            <a:pPr lvl="0"/>
            <a:r>
              <a:rPr lang="pl-PL" dirty="0"/>
              <a:t>Kliknij aby dodać podpis</a:t>
            </a:r>
            <a:endParaRPr lang="en-US" dirty="0"/>
          </a:p>
        </p:txBody>
      </p:sp>
      <p:sp>
        <p:nvSpPr>
          <p:cNvPr id="29" name="Picture Placeholder 10"/>
          <p:cNvSpPr>
            <a:spLocks noGrp="1"/>
          </p:cNvSpPr>
          <p:nvPr>
            <p:ph type="pic" sz="quarter" idx="26" hasCustomPrompt="1"/>
          </p:nvPr>
        </p:nvSpPr>
        <p:spPr>
          <a:xfrm>
            <a:off x="4009696" y="3075219"/>
            <a:ext cx="5135789" cy="174639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/>
          <a:lstStyle>
            <a:lvl1pPr marL="0" indent="0">
              <a:buNone/>
              <a:defRPr sz="2000"/>
            </a:lvl1pPr>
          </a:lstStyle>
          <a:p>
            <a:r>
              <a:rPr lang="en-US" dirty="0" err="1"/>
              <a:t>Dodaj</a:t>
            </a:r>
            <a:r>
              <a:rPr lang="en-US" dirty="0"/>
              <a:t> </a:t>
            </a:r>
            <a:r>
              <a:rPr lang="en-US" dirty="0" err="1"/>
              <a:t>obraz</a:t>
            </a:r>
            <a:endParaRPr lang="en-US" dirty="0"/>
          </a:p>
        </p:txBody>
      </p:sp>
      <p:sp>
        <p:nvSpPr>
          <p:cNvPr id="26" name="Picture Placeholder 10"/>
          <p:cNvSpPr>
            <a:spLocks noGrp="1"/>
          </p:cNvSpPr>
          <p:nvPr>
            <p:ph type="pic" sz="quarter" idx="28" hasCustomPrompt="1"/>
          </p:nvPr>
        </p:nvSpPr>
        <p:spPr>
          <a:xfrm>
            <a:off x="5679215" y="1107330"/>
            <a:ext cx="3464785" cy="174639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/>
          <a:lstStyle>
            <a:lvl1pPr marL="0" indent="0">
              <a:buNone/>
              <a:defRPr sz="2000"/>
            </a:lvl1pPr>
          </a:lstStyle>
          <a:p>
            <a:r>
              <a:rPr lang="en-US" dirty="0" err="1"/>
              <a:t>Dodaj</a:t>
            </a:r>
            <a:r>
              <a:rPr lang="en-US" dirty="0"/>
              <a:t> </a:t>
            </a:r>
            <a:r>
              <a:rPr lang="en-US" dirty="0" err="1"/>
              <a:t>obraz</a:t>
            </a:r>
            <a:endParaRPr lang="en-US" dirty="0"/>
          </a:p>
        </p:txBody>
      </p:sp>
      <p:pic>
        <p:nvPicPr>
          <p:cNvPr id="13" name="Picture 12" descr="logo UMK poziom RGB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185" y="32612"/>
            <a:ext cx="1981345" cy="828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9137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0000">
        <p159:morph option="byObject"/>
      </p:transition>
    </mc:Choice>
    <mc:Fallback xmlns="">
      <p:transition spd="slow" advClick="0" advTm="10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MK Obraz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0"/>
          <p:cNvSpPr>
            <a:spLocks noGrp="1"/>
          </p:cNvSpPr>
          <p:nvPr>
            <p:ph type="pic" sz="quarter" idx="23" hasCustomPrompt="1"/>
          </p:nvPr>
        </p:nvSpPr>
        <p:spPr>
          <a:xfrm>
            <a:off x="1" y="1102852"/>
            <a:ext cx="9144000" cy="133021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/>
          <a:lstStyle>
            <a:lvl1pPr marL="0" indent="0">
              <a:buNone/>
              <a:defRPr sz="2000"/>
            </a:lvl1pPr>
          </a:lstStyle>
          <a:p>
            <a:r>
              <a:rPr lang="en-US" dirty="0" err="1"/>
              <a:t>Dodaj</a:t>
            </a:r>
            <a:r>
              <a:rPr lang="en-US" dirty="0"/>
              <a:t> </a:t>
            </a:r>
            <a:r>
              <a:rPr lang="en-US" dirty="0" err="1"/>
              <a:t>obraz</a:t>
            </a:r>
            <a:endParaRPr lang="en-US" dirty="0"/>
          </a:p>
        </p:txBody>
      </p:sp>
      <p:sp>
        <p:nvSpPr>
          <p:cNvPr id="9" name="Freeform 3"/>
          <p:cNvSpPr/>
          <p:nvPr userDrawn="1"/>
        </p:nvSpPr>
        <p:spPr>
          <a:xfrm>
            <a:off x="-5" y="190"/>
            <a:ext cx="6835190" cy="644182"/>
          </a:xfrm>
          <a:custGeom>
            <a:avLst/>
            <a:gdLst>
              <a:gd name="connsiteX0" fmla="*/ 6668224 w 6835190"/>
              <a:gd name="connsiteY0" fmla="*/ 404964 h 644182"/>
              <a:gd name="connsiteX1" fmla="*/ 6835191 w 6835190"/>
              <a:gd name="connsiteY1" fmla="*/ 0 h 644182"/>
              <a:gd name="connsiteX2" fmla="*/ 0 w 6835190"/>
              <a:gd name="connsiteY2" fmla="*/ 0 h 644182"/>
              <a:gd name="connsiteX3" fmla="*/ 0 w 6835190"/>
              <a:gd name="connsiteY3" fmla="*/ 644182 h 644182"/>
              <a:gd name="connsiteX4" fmla="*/ 6720396 w 6835190"/>
              <a:gd name="connsiteY4" fmla="*/ 644182 h 644182"/>
              <a:gd name="connsiteX5" fmla="*/ 6668224 w 6835190"/>
              <a:gd name="connsiteY5" fmla="*/ 404964 h 64418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6835190" h="644182">
                <a:moveTo>
                  <a:pt x="6668224" y="404964"/>
                </a:moveTo>
                <a:cubicBezTo>
                  <a:pt x="6668224" y="246964"/>
                  <a:pt x="6732004" y="103885"/>
                  <a:pt x="6835191" y="0"/>
                </a:cubicBezTo>
                <a:lnTo>
                  <a:pt x="0" y="0"/>
                </a:lnTo>
                <a:lnTo>
                  <a:pt x="0" y="644182"/>
                </a:lnTo>
                <a:lnTo>
                  <a:pt x="6720396" y="644182"/>
                </a:lnTo>
                <a:cubicBezTo>
                  <a:pt x="6686995" y="571334"/>
                  <a:pt x="6668224" y="490372"/>
                  <a:pt x="6668224" y="404964"/>
                </a:cubicBezTo>
              </a:path>
            </a:pathLst>
          </a:custGeom>
          <a:solidFill>
            <a:srgbClr val="053A98"/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 Placeholder 37"/>
          <p:cNvSpPr>
            <a:spLocks noGrp="1"/>
          </p:cNvSpPr>
          <p:nvPr>
            <p:ph type="body" sz="quarter" idx="19" hasCustomPrompt="1"/>
          </p:nvPr>
        </p:nvSpPr>
        <p:spPr>
          <a:xfrm>
            <a:off x="460168" y="113133"/>
            <a:ext cx="5877133" cy="25801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1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/>
              <a:t>Kliknij aby dodać tytuł prezentacji</a:t>
            </a:r>
            <a:endParaRPr lang="en-US" dirty="0"/>
          </a:p>
        </p:txBody>
      </p:sp>
      <p:sp>
        <p:nvSpPr>
          <p:cNvPr id="12" name="Text Placeholder 39"/>
          <p:cNvSpPr>
            <a:spLocks noGrp="1"/>
          </p:cNvSpPr>
          <p:nvPr>
            <p:ph type="body" sz="quarter" idx="20" hasCustomPrompt="1"/>
          </p:nvPr>
        </p:nvSpPr>
        <p:spPr>
          <a:xfrm>
            <a:off x="460376" y="309404"/>
            <a:ext cx="5876925" cy="27093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100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err="1"/>
              <a:t>Kliknij</a:t>
            </a:r>
            <a:r>
              <a:rPr lang="en-US" dirty="0"/>
              <a:t> </a:t>
            </a:r>
            <a:r>
              <a:rPr lang="en-US" dirty="0" err="1"/>
              <a:t>aby</a:t>
            </a:r>
            <a:r>
              <a:rPr lang="en-US" dirty="0"/>
              <a:t> </a:t>
            </a:r>
            <a:r>
              <a:rPr lang="en-US" dirty="0" err="1"/>
              <a:t>dodać</a:t>
            </a:r>
            <a:r>
              <a:rPr lang="en-US" dirty="0"/>
              <a:t> </a:t>
            </a:r>
            <a:r>
              <a:rPr lang="en-US" dirty="0" err="1"/>
              <a:t>podtytuł</a:t>
            </a:r>
            <a:r>
              <a:rPr lang="en-US" dirty="0"/>
              <a:t> </a:t>
            </a:r>
            <a:r>
              <a:rPr lang="en-US" dirty="0" err="1"/>
              <a:t>prezentacji</a:t>
            </a:r>
            <a:endParaRPr lang="en-US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544836" y="4485439"/>
            <a:ext cx="515614" cy="397545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3000"/>
              </a:lnSpc>
              <a:tabLst/>
            </a:pPr>
            <a:fld id="{A7771732-3C82-1545-98DD-8255A4E3438A}" type="slidenum">
              <a:rPr lang="en-US" sz="1200" smtClean="0">
                <a:solidFill>
                  <a:srgbClr val="053A98"/>
                </a:solidFill>
                <a:latin typeface="Calibri" pitchFamily="18" charset="0"/>
                <a:cs typeface="Calibri" pitchFamily="18" charset="0"/>
              </a:rPr>
              <a:pPr>
                <a:lnSpc>
                  <a:spcPts val="3000"/>
                </a:lnSpc>
                <a:tabLst/>
              </a:pPr>
              <a:t>‹#›</a:t>
            </a:fld>
            <a:endParaRPr lang="en-US" sz="1200" dirty="0" err="1">
              <a:solidFill>
                <a:srgbClr val="053A98"/>
              </a:solidFill>
              <a:latin typeface="Calibri" pitchFamily="18" charset="0"/>
              <a:cs typeface="Calibri" pitchFamily="18" charset="0"/>
            </a:endParaRPr>
          </a:p>
        </p:txBody>
      </p:sp>
      <p:sp>
        <p:nvSpPr>
          <p:cNvPr id="23" name="Text Placeholder 14"/>
          <p:cNvSpPr>
            <a:spLocks noGrp="1"/>
          </p:cNvSpPr>
          <p:nvPr>
            <p:ph type="body" sz="quarter" idx="25" hasCustomPrompt="1"/>
          </p:nvPr>
        </p:nvSpPr>
        <p:spPr>
          <a:xfrm>
            <a:off x="4658955" y="3225056"/>
            <a:ext cx="3874862" cy="158398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200">
                <a:solidFill>
                  <a:srgbClr val="053A98"/>
                </a:solidFill>
              </a:defRPr>
            </a:lvl1pPr>
          </a:lstStyle>
          <a:p>
            <a:pPr lvl="0"/>
            <a:r>
              <a:rPr lang="pl-PL" dirty="0"/>
              <a:t>Kliknij aby dodać tekst</a:t>
            </a:r>
            <a:endParaRPr lang="en-US" dirty="0"/>
          </a:p>
        </p:txBody>
      </p:sp>
      <p:sp>
        <p:nvSpPr>
          <p:cNvPr id="24" name="Text Placeholder 14"/>
          <p:cNvSpPr>
            <a:spLocks noGrp="1"/>
          </p:cNvSpPr>
          <p:nvPr>
            <p:ph type="body" sz="quarter" idx="22" hasCustomPrompt="1"/>
          </p:nvPr>
        </p:nvSpPr>
        <p:spPr>
          <a:xfrm>
            <a:off x="544836" y="3225056"/>
            <a:ext cx="3914347" cy="135566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200">
                <a:solidFill>
                  <a:srgbClr val="053A98"/>
                </a:solidFill>
              </a:defRPr>
            </a:lvl1pPr>
          </a:lstStyle>
          <a:p>
            <a:pPr lvl="0"/>
            <a:r>
              <a:rPr lang="pl-PL" dirty="0"/>
              <a:t>Kliknij aby dodać tekst</a:t>
            </a:r>
            <a:endParaRPr lang="en-US" dirty="0"/>
          </a:p>
        </p:txBody>
      </p:sp>
      <p:sp>
        <p:nvSpPr>
          <p:cNvPr id="25" name="Text Placeholder 14"/>
          <p:cNvSpPr>
            <a:spLocks noGrp="1"/>
          </p:cNvSpPr>
          <p:nvPr>
            <p:ph type="body" sz="quarter" idx="24" hasCustomPrompt="1"/>
          </p:nvPr>
        </p:nvSpPr>
        <p:spPr>
          <a:xfrm>
            <a:off x="544836" y="2525818"/>
            <a:ext cx="7988981" cy="59934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1">
                <a:solidFill>
                  <a:srgbClr val="053A98"/>
                </a:solidFill>
              </a:defRPr>
            </a:lvl1pPr>
          </a:lstStyle>
          <a:p>
            <a:pPr lvl="0"/>
            <a:r>
              <a:rPr lang="pl-PL" dirty="0"/>
              <a:t>Kliknij aby dodać tytuł</a:t>
            </a:r>
            <a:endParaRPr lang="en-US" dirty="0"/>
          </a:p>
        </p:txBody>
      </p:sp>
      <p:pic>
        <p:nvPicPr>
          <p:cNvPr id="14" name="Picture 13" descr="logo UMK poziom RGB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185" y="32612"/>
            <a:ext cx="1981345" cy="828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8512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0000">
        <p159:morph option="byObject"/>
      </p:transition>
    </mc:Choice>
    <mc:Fallback xmlns="">
      <p:transition spd="slow" advClick="0" advTm="10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5175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6" r:id="rId6"/>
    <p:sldLayoutId id="2147483657" r:id="rId7"/>
    <p:sldLayoutId id="2147483658" r:id="rId8"/>
    <p:sldLayoutId id="2147483659" r:id="rId9"/>
    <p:sldLayoutId id="2147483660" r:id="rId10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0000">
        <p159:morph option="byObject"/>
      </p:transition>
    </mc:Choice>
    <mc:Fallback xmlns="">
      <p:transition spd="slow" advClick="0" advTm="10000">
        <p:fade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sparcie.umk.pl/pages/Rusz_sie/" TargetMode="Externa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bon.umk.pl/pages/Koordynatorzy/" TargetMode="Externa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mikolaj.piekut@umk.pl" TargetMode="External"/><Relationship Id="rId2" Type="http://schemas.openxmlformats.org/officeDocument/2006/relationships/hyperlink" Target="https://bon.umk.pl/pages/ZSN/" TargetMode="External"/><Relationship Id="rId1" Type="http://schemas.openxmlformats.org/officeDocument/2006/relationships/slideLayout" Target="../slideLayouts/slideLayout4.xml"/><Relationship Id="rId5" Type="http://schemas.openxmlformats.org/officeDocument/2006/relationships/hyperlink" Target="mailto:kmakowska@umk.pl" TargetMode="External"/><Relationship Id="rId4" Type="http://schemas.openxmlformats.org/officeDocument/2006/relationships/hyperlink" Target="https://bon.umk.pl/pages/ZON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hyperlink" Target="https://wsparcie.umk.pl/pages/Nie_znikaj/" TargetMode="Externa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hyperlink" Target="https://wsparcie.umk.pl/pages/twojruch/" TargetMode="Externa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bon@umk.pl" TargetMode="External"/><Relationship Id="rId2" Type="http://schemas.openxmlformats.org/officeDocument/2006/relationships/hyperlink" Target="mailto:o&#347;rodek_wsparcia@umk.pl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profile.php?id=61568836221338" TargetMode="External"/><Relationship Id="rId2" Type="http://schemas.openxmlformats.org/officeDocument/2006/relationships/hyperlink" Target="https://www.facebook.com/UOWiRO" TargetMode="Externa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88034" y="3243256"/>
            <a:ext cx="4927814" cy="681044"/>
          </a:xfrm>
        </p:spPr>
        <p:txBody>
          <a:bodyPr/>
          <a:lstStyle/>
          <a:p>
            <a:pPr algn="ctr"/>
            <a:r>
              <a:rPr lang="pl-PL" sz="2800" dirty="0"/>
              <a:t>Uniwersytecki Ośrodek Wsparcia i Rozwoju Osobistego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138903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3000">
        <p159:morph option="byObject"/>
      </p:transition>
    </mc:Choice>
    <mc:Fallback xmlns="">
      <p:transition spd="slow" advClick="0" advTm="3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CC2159EE-1123-4ABA-A95A-37BD9F958C8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60376" y="152991"/>
            <a:ext cx="5876925" cy="270933"/>
          </a:xfrm>
        </p:spPr>
        <p:txBody>
          <a:bodyPr/>
          <a:lstStyle/>
          <a:p>
            <a:r>
              <a:rPr lang="pl-PL" sz="1800" b="1" dirty="0"/>
              <a:t>Uniwersytecki Ośrodek Wsparcia i Rozwoju Osobistego</a:t>
            </a:r>
          </a:p>
          <a:p>
            <a:endParaRPr lang="pl-PL" dirty="0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CBFB7914-572D-43D1-B883-6DE0AE94101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60376" y="1504385"/>
            <a:ext cx="3708566" cy="3007457"/>
          </a:xfrm>
        </p:spPr>
        <p:txBody>
          <a:bodyPr/>
          <a:lstStyle/>
          <a:p>
            <a:pPr marL="0" indent="0">
              <a:buNone/>
            </a:pPr>
            <a:r>
              <a:rPr lang="pl-PL" u="sng" dirty="0"/>
              <a:t>Gdzie nas szukać?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9F206C44-5642-4D3E-9451-0DB30387353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60376" y="899683"/>
            <a:ext cx="7058024" cy="447854"/>
          </a:xfrm>
        </p:spPr>
        <p:txBody>
          <a:bodyPr/>
          <a:lstStyle/>
          <a:p>
            <a:r>
              <a:rPr lang="pl-PL" dirty="0"/>
              <a:t>Siedziba Ośrodka – Toruń, ul. Reja 25</a:t>
            </a:r>
          </a:p>
        </p:txBody>
      </p:sp>
      <p:pic>
        <p:nvPicPr>
          <p:cNvPr id="1026" name="Picture 2" descr="Budynek Domu studenckiego nr 12, widok od szczytu z zaznaczonym wejściem do budynku">
            <a:extLst>
              <a:ext uri="{FF2B5EF4-FFF2-40B4-BE49-F238E27FC236}">
                <a16:creationId xmlns:a16="http://schemas.microsoft.com/office/drawing/2014/main" id="{2DC464DB-E301-4689-BBD5-3523329332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484" y="1891594"/>
            <a:ext cx="3479914" cy="2620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trzałka: w górę 7">
            <a:extLst>
              <a:ext uri="{FF2B5EF4-FFF2-40B4-BE49-F238E27FC236}">
                <a16:creationId xmlns:a16="http://schemas.microsoft.com/office/drawing/2014/main" id="{97346127-14BA-4BAC-9F8E-93397CC51BC8}"/>
              </a:ext>
            </a:extLst>
          </p:cNvPr>
          <p:cNvSpPr/>
          <p:nvPr/>
        </p:nvSpPr>
        <p:spPr>
          <a:xfrm>
            <a:off x="2725569" y="2869312"/>
            <a:ext cx="234805" cy="1160513"/>
          </a:xfrm>
          <a:prstGeom prst="upArrow">
            <a:avLst>
              <a:gd name="adj1" fmla="val 50000"/>
              <a:gd name="adj2" fmla="val 196155"/>
            </a:avLst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F4573F1E-2B2F-4D30-B40E-A6FF9C5768F3}"/>
              </a:ext>
            </a:extLst>
          </p:cNvPr>
          <p:cNvSpPr txBox="1"/>
          <p:nvPr/>
        </p:nvSpPr>
        <p:spPr>
          <a:xfrm>
            <a:off x="2019113" y="4108249"/>
            <a:ext cx="1800665" cy="2769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200" b="1" dirty="0">
                <a:solidFill>
                  <a:srgbClr val="053A98"/>
                </a:solidFill>
              </a:rPr>
              <a:t>Dom Studencki nr 12</a:t>
            </a:r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1A3A0CB7-A551-4D51-98AE-224369BD57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3272" y="1347537"/>
            <a:ext cx="2578311" cy="3389041"/>
          </a:xfrm>
          <a:prstGeom prst="rect">
            <a:avLst/>
          </a:prstGeom>
        </p:spPr>
      </p:pic>
      <p:sp>
        <p:nvSpPr>
          <p:cNvPr id="14" name="Strzałka: w górę 13">
            <a:extLst>
              <a:ext uri="{FF2B5EF4-FFF2-40B4-BE49-F238E27FC236}">
                <a16:creationId xmlns:a16="http://schemas.microsoft.com/office/drawing/2014/main" id="{5FFD569F-83C9-47E4-8D6F-223EEE0851DA}"/>
              </a:ext>
            </a:extLst>
          </p:cNvPr>
          <p:cNvSpPr/>
          <p:nvPr/>
        </p:nvSpPr>
        <p:spPr>
          <a:xfrm rot="19240764">
            <a:off x="7608421" y="1876749"/>
            <a:ext cx="234805" cy="788366"/>
          </a:xfrm>
          <a:prstGeom prst="upArrow">
            <a:avLst>
              <a:gd name="adj1" fmla="val 50000"/>
              <a:gd name="adj2" fmla="val 196155"/>
            </a:avLst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15" name="Strzałka: w górę 14">
            <a:extLst>
              <a:ext uri="{FF2B5EF4-FFF2-40B4-BE49-F238E27FC236}">
                <a16:creationId xmlns:a16="http://schemas.microsoft.com/office/drawing/2014/main" id="{7997AAFD-714E-440F-9A99-6D74CE060E8F}"/>
              </a:ext>
            </a:extLst>
          </p:cNvPr>
          <p:cNvSpPr/>
          <p:nvPr/>
        </p:nvSpPr>
        <p:spPr>
          <a:xfrm rot="3957900">
            <a:off x="5795306" y="1705900"/>
            <a:ext cx="234805" cy="825089"/>
          </a:xfrm>
          <a:prstGeom prst="upArrow">
            <a:avLst>
              <a:gd name="adj1" fmla="val 50000"/>
              <a:gd name="adj2" fmla="val 196155"/>
            </a:avLst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ln>
                <a:solidFill>
                  <a:schemeClr val="tx1"/>
                </a:solidFill>
              </a:ln>
            </a:endParaRPr>
          </a:p>
        </p:txBody>
      </p:sp>
      <p:pic>
        <p:nvPicPr>
          <p:cNvPr id="16" name="Grafika 15" descr="Znacznik">
            <a:extLst>
              <a:ext uri="{FF2B5EF4-FFF2-40B4-BE49-F238E27FC236}">
                <a16:creationId xmlns:a16="http://schemas.microsoft.com/office/drawing/2014/main" id="{04994FD1-E888-4EA6-9AE6-7D912E08A8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262208" y="3620430"/>
            <a:ext cx="556078" cy="556074"/>
          </a:xfrm>
          <a:prstGeom prst="rect">
            <a:avLst/>
          </a:prstGeom>
        </p:spPr>
      </p:pic>
      <p:sp>
        <p:nvSpPr>
          <p:cNvPr id="18" name="pole tekstowe 17">
            <a:extLst>
              <a:ext uri="{FF2B5EF4-FFF2-40B4-BE49-F238E27FC236}">
                <a16:creationId xmlns:a16="http://schemas.microsoft.com/office/drawing/2014/main" id="{DEE5B973-AAD8-43F9-9646-EA9CAD0ED3EE}"/>
              </a:ext>
            </a:extLst>
          </p:cNvPr>
          <p:cNvSpPr txBox="1"/>
          <p:nvPr/>
        </p:nvSpPr>
        <p:spPr>
          <a:xfrm>
            <a:off x="7903270" y="2650271"/>
            <a:ext cx="861619" cy="2769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200" b="1" dirty="0">
                <a:solidFill>
                  <a:srgbClr val="053A98"/>
                </a:solidFill>
              </a:rPr>
              <a:t>Aula UMK</a:t>
            </a:r>
          </a:p>
        </p:txBody>
      </p:sp>
      <p:sp>
        <p:nvSpPr>
          <p:cNvPr id="19" name="pole tekstowe 18">
            <a:extLst>
              <a:ext uri="{FF2B5EF4-FFF2-40B4-BE49-F238E27FC236}">
                <a16:creationId xmlns:a16="http://schemas.microsoft.com/office/drawing/2014/main" id="{10405287-61C5-4910-A1BC-4F03C11AABD5}"/>
              </a:ext>
            </a:extLst>
          </p:cNvPr>
          <p:cNvSpPr txBox="1"/>
          <p:nvPr/>
        </p:nvSpPr>
        <p:spPr>
          <a:xfrm>
            <a:off x="4545420" y="2373272"/>
            <a:ext cx="1095794" cy="2769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200" b="1" dirty="0">
                <a:solidFill>
                  <a:srgbClr val="053A98"/>
                </a:solidFill>
              </a:rPr>
              <a:t>Rektorat UMK</a:t>
            </a:r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39746138-5049-4764-B46B-4301D81A549D}"/>
              </a:ext>
            </a:extLst>
          </p:cNvPr>
          <p:cNvSpPr txBox="1"/>
          <p:nvPr/>
        </p:nvSpPr>
        <p:spPr>
          <a:xfrm>
            <a:off x="5912708" y="4176504"/>
            <a:ext cx="1292029" cy="2769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200" b="1" dirty="0">
                <a:solidFill>
                  <a:srgbClr val="053A98"/>
                </a:solidFill>
              </a:rPr>
              <a:t>Siedziba Ośrodka</a:t>
            </a:r>
          </a:p>
        </p:txBody>
      </p:sp>
    </p:spTree>
    <p:extLst>
      <p:ext uri="{BB962C8B-B14F-4D97-AF65-F5344CB8AC3E}">
        <p14:creationId xmlns:p14="http://schemas.microsoft.com/office/powerpoint/2010/main" val="38965689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8000">
        <p159:morph option="byObject"/>
      </p:transition>
    </mc:Choice>
    <mc:Fallback xmlns="">
      <p:transition spd="slow" advClick="0" advTm="8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0A42E019-057B-42B7-BBC8-825048746A1A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48865" y="938862"/>
            <a:ext cx="8074023" cy="577704"/>
          </a:xfrm>
        </p:spPr>
        <p:txBody>
          <a:bodyPr/>
          <a:lstStyle/>
          <a:p>
            <a:r>
              <a:rPr lang="pl-PL" dirty="0"/>
              <a:t>Pracownicy Ośrodka</a:t>
            </a:r>
          </a:p>
        </p:txBody>
      </p:sp>
      <p:sp>
        <p:nvSpPr>
          <p:cNvPr id="8" name="Symbol zastępczy tekstu 2">
            <a:extLst>
              <a:ext uri="{FF2B5EF4-FFF2-40B4-BE49-F238E27FC236}">
                <a16:creationId xmlns:a16="http://schemas.microsoft.com/office/drawing/2014/main" id="{3F9AEDCA-E22F-41FB-9D72-2D1F0970E1C5}"/>
              </a:ext>
            </a:extLst>
          </p:cNvPr>
          <p:cNvSpPr txBox="1">
            <a:spLocks/>
          </p:cNvSpPr>
          <p:nvPr/>
        </p:nvSpPr>
        <p:spPr>
          <a:xfrm>
            <a:off x="460376" y="159007"/>
            <a:ext cx="5876925" cy="270933"/>
          </a:xfrm>
          <a:prstGeom prst="rect">
            <a:avLst/>
          </a:prstGeom>
        </p:spPr>
        <p:txBody>
          <a:bodyPr vert="horz"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100" kern="120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800" b="1" dirty="0"/>
              <a:t>Uniwersytecki Ośrodek Wsparcia i Rozwoju Osobistego</a:t>
            </a:r>
          </a:p>
          <a:p>
            <a:endParaRPr lang="pl-PL" dirty="0"/>
          </a:p>
        </p:txBody>
      </p:sp>
      <p:sp>
        <p:nvSpPr>
          <p:cNvPr id="6" name="Symbol zastępczy tekstu 3">
            <a:extLst>
              <a:ext uri="{FF2B5EF4-FFF2-40B4-BE49-F238E27FC236}">
                <a16:creationId xmlns:a16="http://schemas.microsoft.com/office/drawing/2014/main" id="{C74AAE7B-9D37-41D3-BFF0-7488117840EF}"/>
              </a:ext>
            </a:extLst>
          </p:cNvPr>
          <p:cNvSpPr txBox="1">
            <a:spLocks/>
          </p:cNvSpPr>
          <p:nvPr/>
        </p:nvSpPr>
        <p:spPr>
          <a:xfrm>
            <a:off x="281958" y="1726869"/>
            <a:ext cx="4704348" cy="1997634"/>
          </a:xfrm>
          <a:prstGeom prst="rect">
            <a:avLst/>
          </a:prstGeom>
        </p:spPr>
        <p:txBody>
          <a:bodyPr vert="horz"/>
          <a:lstStyle>
            <a:lvl1pPr marL="285750" indent="-285750" algn="l" defTabSz="457200" rtl="0" eaLnBrk="1" latinLnBrk="0" hangingPunct="1">
              <a:spcBef>
                <a:spcPct val="20000"/>
              </a:spcBef>
              <a:buFont typeface="Wingdings" charset="2"/>
              <a:buChar char=""/>
              <a:defRPr sz="1400" kern="1200">
                <a:solidFill>
                  <a:srgbClr val="053A98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/>
              <a:t>Zespół Rozwoju Osobistego:</a:t>
            </a:r>
          </a:p>
          <a:p>
            <a:pPr marL="0" indent="0">
              <a:buNone/>
            </a:pPr>
            <a:r>
              <a:rPr lang="pl-PL" dirty="0"/>
              <a:t>	Dyrektorka – dr hab. Hanna </a:t>
            </a:r>
            <a:r>
              <a:rPr lang="pl-PL" dirty="0" err="1"/>
              <a:t>Solarczyk-Szwec</a:t>
            </a:r>
            <a:r>
              <a:rPr lang="pl-PL" dirty="0"/>
              <a:t>, prof. UMK</a:t>
            </a:r>
          </a:p>
          <a:p>
            <a:pPr marL="0" indent="0">
              <a:buNone/>
            </a:pPr>
            <a:r>
              <a:rPr lang="pl-PL" dirty="0"/>
              <a:t>	Joanna Kotowicz</a:t>
            </a:r>
          </a:p>
          <a:p>
            <a:endParaRPr lang="pl-PL" dirty="0"/>
          </a:p>
          <a:p>
            <a:r>
              <a:rPr lang="pl-PL" dirty="0"/>
              <a:t>Zespół Wsparcia Osób ze Szczególnymi Potrzebami: </a:t>
            </a:r>
          </a:p>
          <a:p>
            <a:pPr marL="0" indent="0">
              <a:buNone/>
            </a:pPr>
            <a:r>
              <a:rPr lang="pl-PL" dirty="0"/>
              <a:t>	z-ca Dyrektorki – Sławomir Rylich</a:t>
            </a:r>
          </a:p>
          <a:p>
            <a:pPr marL="0" indent="0">
              <a:buNone/>
            </a:pPr>
            <a:r>
              <a:rPr lang="pl-PL" dirty="0"/>
              <a:t>	Katarzyna Makowska</a:t>
            </a:r>
          </a:p>
          <a:p>
            <a:pPr marL="0" indent="0">
              <a:buNone/>
            </a:pPr>
            <a:r>
              <a:rPr lang="pl-PL" dirty="0"/>
              <a:t>	Mikołaj Piekut</a:t>
            </a:r>
          </a:p>
          <a:p>
            <a:pPr marL="0" indent="0">
              <a:buFont typeface="Wingdings" charset="2"/>
              <a:buNone/>
            </a:pPr>
            <a:endParaRPr lang="pl-PL" dirty="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F0AF97D4-D72A-4990-BD0A-D75D85E2B9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5123" y="1716292"/>
            <a:ext cx="3859816" cy="2573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9546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7000">
        <p159:morph option="byObject"/>
      </p:transition>
    </mc:Choice>
    <mc:Fallback xmlns="">
      <p:transition spd="slow" advClick="0" advTm="7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9ADFC43F-AC07-4569-A80E-1C8C7BA9165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03226" y="1542003"/>
            <a:ext cx="8317028" cy="2679001"/>
          </a:xfrm>
        </p:spPr>
        <p:txBody>
          <a:bodyPr/>
          <a:lstStyle/>
          <a:p>
            <a:r>
              <a:rPr lang="pl-PL" sz="1800" dirty="0"/>
              <a:t>Konsultacje psychologiczne – napisz smsa do psychologa, żeby uzgodnić termin: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srgbClr val="053A98"/>
                </a:solidFill>
              </a:rPr>
              <a:t>dr Magdalena </a:t>
            </a:r>
            <a:r>
              <a:rPr lang="pl-PL" sz="1800" dirty="0" err="1">
                <a:solidFill>
                  <a:srgbClr val="053A98"/>
                </a:solidFill>
              </a:rPr>
              <a:t>Cyrklaff</a:t>
            </a:r>
            <a:r>
              <a:rPr lang="pl-PL" sz="1800" dirty="0">
                <a:solidFill>
                  <a:srgbClr val="053A98"/>
                </a:solidFill>
              </a:rPr>
              <a:t>-Gorczyca – tel. 502 695 564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srgbClr val="053A98"/>
                </a:solidFill>
              </a:rPr>
              <a:t>mgr Barbara Lorek – tel. 662 030 772</a:t>
            </a:r>
          </a:p>
          <a:p>
            <a:pPr lvl="1">
              <a:buFont typeface="Arial" panose="020B0604020202020204" pitchFamily="34" charset="0"/>
              <a:buChar char="•"/>
            </a:pPr>
            <a:endParaRPr lang="pl-PL" sz="1800" dirty="0"/>
          </a:p>
          <a:p>
            <a:r>
              <a:rPr lang="pl-PL" sz="1800" dirty="0"/>
              <a:t>Konsultacje psychiatryczne – napisz smsa do psychologa i umów się na wizytę. </a:t>
            </a:r>
            <a:br>
              <a:rPr lang="pl-PL" sz="1800" dirty="0"/>
            </a:br>
            <a:r>
              <a:rPr lang="pl-PL" sz="1800" dirty="0"/>
              <a:t>Jeśli psycholog uzna to za konieczne, to skieruje Ciebie do psychiatry. </a:t>
            </a:r>
            <a:br>
              <a:rPr lang="pl-PL" sz="1800" dirty="0"/>
            </a:br>
            <a:r>
              <a:rPr lang="pl-PL" sz="1800" dirty="0"/>
              <a:t>(Ośrodek Psychoterapii i Rozwoju Osobistego REMEDIS PRO, Toruń, ul. Moniuszki 39)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4EED4D70-EF52-4083-8DEF-E5A713181966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60376" y="872980"/>
            <a:ext cx="7058024" cy="570058"/>
          </a:xfrm>
        </p:spPr>
        <p:txBody>
          <a:bodyPr/>
          <a:lstStyle/>
          <a:p>
            <a:r>
              <a:rPr lang="pl-PL" dirty="0"/>
              <a:t>Z nami pokonasz kryzysy</a:t>
            </a:r>
          </a:p>
        </p:txBody>
      </p:sp>
      <p:sp>
        <p:nvSpPr>
          <p:cNvPr id="9" name="Symbol zastępczy tekstu 2">
            <a:extLst>
              <a:ext uri="{FF2B5EF4-FFF2-40B4-BE49-F238E27FC236}">
                <a16:creationId xmlns:a16="http://schemas.microsoft.com/office/drawing/2014/main" id="{B7748FDB-DCF9-4E94-A6B0-7551395D4B0D}"/>
              </a:ext>
            </a:extLst>
          </p:cNvPr>
          <p:cNvSpPr txBox="1">
            <a:spLocks/>
          </p:cNvSpPr>
          <p:nvPr/>
        </p:nvSpPr>
        <p:spPr>
          <a:xfrm>
            <a:off x="460376" y="158523"/>
            <a:ext cx="5876925" cy="270933"/>
          </a:xfrm>
          <a:prstGeom prst="rect">
            <a:avLst/>
          </a:prstGeom>
        </p:spPr>
        <p:txBody>
          <a:bodyPr vert="horz"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100" kern="120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800" b="1" dirty="0"/>
              <a:t>Uniwersytecki Ośrodek Wsparcia i Rozwoju Osobistego</a:t>
            </a:r>
          </a:p>
          <a:p>
            <a:endParaRPr lang="pl-PL" dirty="0"/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82BDA9E6-8364-4F4B-84EF-F9D7EF1EC7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4513" y="3814131"/>
            <a:ext cx="3394454" cy="1066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539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5000">
        <p159:morph option="byObject"/>
      </p:transition>
    </mc:Choice>
    <mc:Fallback xmlns="">
      <p:transition spd="slow" advClick="0" advTm="15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7640577C-F002-4208-9A20-EBDDCEE5C416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60168" y="1449659"/>
            <a:ext cx="8074024" cy="2679001"/>
          </a:xfrm>
        </p:spPr>
        <p:txBody>
          <a:bodyPr/>
          <a:lstStyle/>
          <a:p>
            <a:r>
              <a:rPr lang="pl-PL" sz="1800" dirty="0"/>
              <a:t>Recepta na zdrowie: wystawiana przez psychologa na wybrane przez Ciebie zajęcia w Uniwersyteckim Centrum Sportowym</a:t>
            </a:r>
          </a:p>
          <a:p>
            <a:endParaRPr lang="pl-PL" sz="1800" dirty="0"/>
          </a:p>
          <a:p>
            <a:r>
              <a:rPr lang="pl-PL" sz="1800" dirty="0"/>
              <a:t>Rusz się! przy biurku – nagrania ćwiczeń przy biurku z trenerem z UCS: </a:t>
            </a:r>
            <a:r>
              <a:rPr lang="pl-PL" sz="1800" dirty="0">
                <a:hlinkClick r:id="rId2"/>
              </a:rPr>
              <a:t>https://wsparcie.umk.pl/pages/Rusz_sie/</a:t>
            </a:r>
            <a:r>
              <a:rPr lang="pl-PL" sz="1800" dirty="0"/>
              <a:t> </a:t>
            </a:r>
          </a:p>
          <a:p>
            <a:endParaRPr lang="pl-PL" sz="1800" dirty="0"/>
          </a:p>
          <a:p>
            <a:r>
              <a:rPr lang="pl-PL" sz="1800" dirty="0"/>
              <a:t>Poszukaj strefy relaksu (Biblioteka Uniwersytecka i KOI) oraz pokoju </a:t>
            </a:r>
            <a:r>
              <a:rPr lang="pl-PL" sz="1800" dirty="0" err="1"/>
              <a:t>wyciszeń</a:t>
            </a:r>
            <a:r>
              <a:rPr lang="pl-PL" sz="1800" dirty="0"/>
              <a:t> na swoim wydziale lub w sąsiedztwie.</a:t>
            </a:r>
          </a:p>
          <a:p>
            <a:endParaRPr lang="pl-PL" sz="1800" dirty="0"/>
          </a:p>
          <a:p>
            <a:r>
              <a:rPr lang="pl-PL" sz="1800" dirty="0"/>
              <a:t>Śledź ofertę Kopernikańskiego Ośrodka Integracji.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00611300-19D6-4A45-BFD3-AB82540FFB4D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60376" y="896844"/>
            <a:ext cx="7058024" cy="552815"/>
          </a:xfrm>
        </p:spPr>
        <p:txBody>
          <a:bodyPr/>
          <a:lstStyle/>
          <a:p>
            <a:r>
              <a:rPr lang="pl-PL" dirty="0"/>
              <a:t>Z nami zadbasz o dobrostan ciała i ducha</a:t>
            </a:r>
          </a:p>
        </p:txBody>
      </p:sp>
      <p:sp>
        <p:nvSpPr>
          <p:cNvPr id="8" name="Symbol zastępczy tekstu 2">
            <a:extLst>
              <a:ext uri="{FF2B5EF4-FFF2-40B4-BE49-F238E27FC236}">
                <a16:creationId xmlns:a16="http://schemas.microsoft.com/office/drawing/2014/main" id="{8C6E0127-006A-4DAC-B2DC-AB9E8ADA8DB7}"/>
              </a:ext>
            </a:extLst>
          </p:cNvPr>
          <p:cNvSpPr txBox="1">
            <a:spLocks/>
          </p:cNvSpPr>
          <p:nvPr/>
        </p:nvSpPr>
        <p:spPr>
          <a:xfrm>
            <a:off x="460376" y="158523"/>
            <a:ext cx="5876925" cy="270933"/>
          </a:xfrm>
          <a:prstGeom prst="rect">
            <a:avLst/>
          </a:prstGeom>
        </p:spPr>
        <p:txBody>
          <a:bodyPr vert="horz"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100" kern="120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800" b="1" dirty="0"/>
              <a:t>Uniwersytecki Ośrodek Wsparcia i Rozwoju Osobistego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2713767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5000">
        <p159:morph option="byObject"/>
      </p:transition>
    </mc:Choice>
    <mc:Fallback xmlns="">
      <p:transition spd="slow" advClick="0" advTm="15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C820C3E3-0239-4A16-9490-89C5F829CAB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60376" y="1518112"/>
            <a:ext cx="8223456" cy="2679001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pl-PL" sz="1800" dirty="0"/>
              <a:t>Potrzebujesz pomocy w trakcie zajęć?</a:t>
            </a:r>
          </a:p>
          <a:p>
            <a:pPr>
              <a:lnSpc>
                <a:spcPct val="150000"/>
              </a:lnSpc>
            </a:pPr>
            <a:r>
              <a:rPr lang="pl-PL" sz="1800" dirty="0"/>
              <a:t>Nie możesz zmotywować się do napisania pracy licencjackiej, magisterskiej?</a:t>
            </a:r>
          </a:p>
          <a:p>
            <a:pPr>
              <a:lnSpc>
                <a:spcPct val="150000"/>
              </a:lnSpc>
            </a:pPr>
            <a:r>
              <a:rPr lang="pl-PL" sz="1800" dirty="0"/>
              <a:t>Chcesz lepiej zarządzać swoim czasem?</a:t>
            </a:r>
          </a:p>
          <a:p>
            <a:pPr>
              <a:lnSpc>
                <a:spcPct val="150000"/>
              </a:lnSpc>
            </a:pPr>
            <a:r>
              <a:rPr lang="pl-PL" sz="1800" dirty="0"/>
              <a:t>Potrzebujesz pomocy w dziekanacie lub bibliotece?</a:t>
            </a:r>
          </a:p>
          <a:p>
            <a:pPr>
              <a:lnSpc>
                <a:spcPct val="150000"/>
              </a:lnSpc>
            </a:pPr>
            <a:r>
              <a:rPr lang="pl-PL" sz="1800" dirty="0"/>
              <a:t>Potrzebujesz indywidualnego wsparcia w trakcie studiów?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sz="1800" b="1" dirty="0"/>
              <a:t>Skontaktuj się z nami!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1BE08415-DAE4-4147-B1EB-E65AED5D4B2A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60168" y="901862"/>
            <a:ext cx="7058024" cy="577532"/>
          </a:xfrm>
        </p:spPr>
        <p:txBody>
          <a:bodyPr/>
          <a:lstStyle/>
          <a:p>
            <a:r>
              <a:rPr lang="pl-PL" dirty="0"/>
              <a:t>Z nami pokonasz trudności w uczeniu się</a:t>
            </a:r>
          </a:p>
        </p:txBody>
      </p:sp>
      <p:sp>
        <p:nvSpPr>
          <p:cNvPr id="8" name="Symbol zastępczy tekstu 2">
            <a:extLst>
              <a:ext uri="{FF2B5EF4-FFF2-40B4-BE49-F238E27FC236}">
                <a16:creationId xmlns:a16="http://schemas.microsoft.com/office/drawing/2014/main" id="{22220DF4-9437-4F11-AD26-46E7515A01C6}"/>
              </a:ext>
            </a:extLst>
          </p:cNvPr>
          <p:cNvSpPr txBox="1">
            <a:spLocks/>
          </p:cNvSpPr>
          <p:nvPr/>
        </p:nvSpPr>
        <p:spPr>
          <a:xfrm>
            <a:off x="460376" y="158523"/>
            <a:ext cx="5876925" cy="270933"/>
          </a:xfrm>
          <a:prstGeom prst="rect">
            <a:avLst/>
          </a:prstGeom>
        </p:spPr>
        <p:txBody>
          <a:bodyPr vert="horz"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100" kern="120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800" b="1" dirty="0"/>
              <a:t>Uniwersytecki Ośrodek Wsparcia i Rozwoju Osobistego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970848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5000">
        <p159:morph option="byObject"/>
      </p:transition>
    </mc:Choice>
    <mc:Fallback xmlns="">
      <p:transition spd="slow" advClick="0" advTm="15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C820C3E3-0239-4A16-9490-89C5F829CAB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60167" y="1639556"/>
            <a:ext cx="8412527" cy="2679001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pl-PL" sz="1800" dirty="0"/>
              <a:t>Masz szczególne potrzeby, ale nie wiesz gdzie lub jak uzyskać pomoc?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pl-PL" sz="1800" dirty="0"/>
              <a:t>	Skontaktuj się koordynatorem wsparcia osób ze szczególnymi potrzebami na 	swoim Wydziale. Dowiesz się, o jakie formy wsparcia możesz się ubiegać </a:t>
            </a:r>
            <a:br>
              <a:rPr lang="pl-PL" sz="1800" dirty="0"/>
            </a:br>
            <a:r>
              <a:rPr lang="pl-PL" sz="1800" dirty="0"/>
              <a:t>	i jak o nie wnioskować.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pl-PL" sz="1800" dirty="0"/>
              <a:t>Lista koordynatorów dostępna jest na stronie: </a:t>
            </a:r>
            <a:r>
              <a:rPr lang="pl-PL" sz="1800" dirty="0">
                <a:hlinkClick r:id="rId2"/>
              </a:rPr>
              <a:t>https://bon.umk.pl/pages/Koordynatorzy/</a:t>
            </a:r>
            <a:endParaRPr lang="pl-PL" sz="1800" dirty="0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1BE08415-DAE4-4147-B1EB-E65AED5D4B2A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60168" y="901862"/>
            <a:ext cx="7058024" cy="577532"/>
          </a:xfrm>
        </p:spPr>
        <p:txBody>
          <a:bodyPr/>
          <a:lstStyle/>
          <a:p>
            <a:r>
              <a:rPr lang="pl-PL" dirty="0"/>
              <a:t>Uzyskaj wsparcie na swoim wydziale</a:t>
            </a:r>
          </a:p>
        </p:txBody>
      </p:sp>
      <p:sp>
        <p:nvSpPr>
          <p:cNvPr id="8" name="Symbol zastępczy tekstu 2">
            <a:extLst>
              <a:ext uri="{FF2B5EF4-FFF2-40B4-BE49-F238E27FC236}">
                <a16:creationId xmlns:a16="http://schemas.microsoft.com/office/drawing/2014/main" id="{22220DF4-9437-4F11-AD26-46E7515A01C6}"/>
              </a:ext>
            </a:extLst>
          </p:cNvPr>
          <p:cNvSpPr txBox="1">
            <a:spLocks/>
          </p:cNvSpPr>
          <p:nvPr/>
        </p:nvSpPr>
        <p:spPr>
          <a:xfrm>
            <a:off x="460376" y="158523"/>
            <a:ext cx="5876925" cy="270933"/>
          </a:xfrm>
          <a:prstGeom prst="rect">
            <a:avLst/>
          </a:prstGeom>
        </p:spPr>
        <p:txBody>
          <a:bodyPr vert="horz"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100" kern="120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800" b="1" dirty="0"/>
              <a:t>Uniwersytecki Ośrodek Wsparcia i Rozwoju Osobistego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820422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5000">
        <p159:morph option="byObject"/>
      </p:transition>
    </mc:Choice>
    <mc:Fallback xmlns="">
      <p:transition spd="slow" advClick="0" advTm="15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C820C3E3-0239-4A16-9490-89C5F829CAB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60376" y="1389524"/>
            <a:ext cx="8223456" cy="2679001"/>
          </a:xfrm>
        </p:spPr>
        <p:txBody>
          <a:bodyPr/>
          <a:lstStyle/>
          <a:p>
            <a:r>
              <a:rPr lang="pl-PL" sz="1800" i="1" dirty="0"/>
              <a:t>Asystenci dydaktyczni</a:t>
            </a:r>
          </a:p>
          <a:p>
            <a:r>
              <a:rPr lang="pl-PL" sz="1800" i="1" dirty="0"/>
              <a:t>Wsparcie edukacyjne</a:t>
            </a:r>
          </a:p>
          <a:p>
            <a:r>
              <a:rPr lang="pl-PL" sz="1800" i="1" dirty="0"/>
              <a:t>Dostosowanie zajęć dydaktycznych</a:t>
            </a:r>
          </a:p>
          <a:p>
            <a:r>
              <a:rPr lang="pl-PL" sz="1800" i="1" dirty="0"/>
              <a:t>Indywidualne lektoraty językowe</a:t>
            </a:r>
          </a:p>
          <a:p>
            <a:r>
              <a:rPr lang="pl-PL" sz="1800" i="1" dirty="0"/>
              <a:t>Dostosowane zajęcia wychowania fizycznego i sekcja sportowa </a:t>
            </a:r>
            <a:r>
              <a:rPr lang="pl-PL" sz="1800" i="1" dirty="0" err="1"/>
              <a:t>OzN</a:t>
            </a:r>
            <a:endParaRPr lang="pl-PL" sz="1800" i="1" dirty="0"/>
          </a:p>
          <a:p>
            <a:r>
              <a:rPr lang="pl-PL" sz="1800" i="1" dirty="0"/>
              <a:t>Wypożyczalnia sprzętu i oprogramowania wspomagającego</a:t>
            </a:r>
          </a:p>
          <a:p>
            <a:r>
              <a:rPr lang="pl-PL" sz="1800" i="1" dirty="0"/>
              <a:t>Asystenci transportowi</a:t>
            </a:r>
          </a:p>
          <a:p>
            <a:r>
              <a:rPr lang="pl-PL" sz="1800" i="1" dirty="0"/>
              <a:t>Wsparcie w sprawach administracyjnych związanych z tokiem studiów</a:t>
            </a:r>
          </a:p>
          <a:p>
            <a:r>
              <a:rPr lang="pl-PL" sz="1800" i="1" dirty="0"/>
              <a:t>Wsparcie w zakresie komunikacji z osobami prowadzącymi zajęcia, m.in. przez wydanie rekomendacji dla nauczycieli akademickich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1BE08415-DAE4-4147-B1EB-E65AED5D4B2A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60168" y="901862"/>
            <a:ext cx="7576144" cy="577532"/>
          </a:xfrm>
        </p:spPr>
        <p:txBody>
          <a:bodyPr/>
          <a:lstStyle/>
          <a:p>
            <a:r>
              <a:rPr lang="pl-PL" dirty="0"/>
              <a:t>Uzyskasz wsparcie w zakresie Twoich szczególnych potrzeb</a:t>
            </a:r>
          </a:p>
        </p:txBody>
      </p:sp>
      <p:sp>
        <p:nvSpPr>
          <p:cNvPr id="8" name="Symbol zastępczy tekstu 2">
            <a:extLst>
              <a:ext uri="{FF2B5EF4-FFF2-40B4-BE49-F238E27FC236}">
                <a16:creationId xmlns:a16="http://schemas.microsoft.com/office/drawing/2014/main" id="{22220DF4-9437-4F11-AD26-46E7515A01C6}"/>
              </a:ext>
            </a:extLst>
          </p:cNvPr>
          <p:cNvSpPr txBox="1">
            <a:spLocks/>
          </p:cNvSpPr>
          <p:nvPr/>
        </p:nvSpPr>
        <p:spPr>
          <a:xfrm>
            <a:off x="460376" y="158523"/>
            <a:ext cx="5876925" cy="270933"/>
          </a:xfrm>
          <a:prstGeom prst="rect">
            <a:avLst/>
          </a:prstGeom>
        </p:spPr>
        <p:txBody>
          <a:bodyPr vert="horz"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100" kern="120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800" b="1" dirty="0"/>
              <a:t>Uniwersytecki Ośrodek Wsparcia i Rozwoju Osobistego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6574678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20000">
        <p159:morph option="byObject"/>
      </p:transition>
    </mc:Choice>
    <mc:Fallback xmlns="">
      <p:transition spd="slow" advClick="0" advTm="20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C820C3E3-0239-4A16-9490-89C5F829CAB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60376" y="1543275"/>
            <a:ext cx="8223456" cy="2679001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pl-PL" sz="1600" dirty="0"/>
              <a:t>Masz jakieś plany, cele, ale nie wiesz, od czego zacząć, jak je zrealizować?  A może trudno Ci po prostu ruszyć z miejsca? </a:t>
            </a:r>
          </a:p>
          <a:p>
            <a:pPr>
              <a:lnSpc>
                <a:spcPct val="150000"/>
              </a:lnSpc>
            </a:pPr>
            <a:r>
              <a:rPr lang="pl-PL" sz="1600" dirty="0"/>
              <a:t>Chcesz rozwinąć swoje kompetencje? A może jakieś nabyć? Odkryć?</a:t>
            </a:r>
          </a:p>
          <a:p>
            <a:pPr>
              <a:lnSpc>
                <a:spcPct val="150000"/>
              </a:lnSpc>
            </a:pPr>
            <a:r>
              <a:rPr lang="pl-PL" sz="1600" dirty="0"/>
              <a:t>Poszukujesz odpowiedzi na powracające do Ciebie pytania? </a:t>
            </a:r>
          </a:p>
          <a:p>
            <a:pPr>
              <a:lnSpc>
                <a:spcPct val="150000"/>
              </a:lnSpc>
            </a:pPr>
            <a:r>
              <a:rPr lang="pl-PL" sz="1600" dirty="0"/>
              <a:t>Nie wiesz, jaką decyzję podjąć? </a:t>
            </a:r>
          </a:p>
          <a:p>
            <a:pPr>
              <a:lnSpc>
                <a:spcPct val="150000"/>
              </a:lnSpc>
            </a:pPr>
            <a:r>
              <a:rPr lang="pl-PL" sz="1600" dirty="0"/>
              <a:t>A może po prostu chcesz zmiany w swoim życiu, czegoś nowego?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pl-PL" sz="1800" b="1" dirty="0"/>
              <a:t>Skorzystaj z coachingu - skontaktuj się z nami!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1BE08415-DAE4-4147-B1EB-E65AED5D4B2A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60168" y="901862"/>
            <a:ext cx="7058024" cy="577532"/>
          </a:xfrm>
        </p:spPr>
        <p:txBody>
          <a:bodyPr/>
          <a:lstStyle/>
          <a:p>
            <a:r>
              <a:rPr lang="pl-PL" dirty="0"/>
              <a:t>Z nami wzmocnisz swój potencjał rozwojowy</a:t>
            </a:r>
          </a:p>
        </p:txBody>
      </p:sp>
      <p:sp>
        <p:nvSpPr>
          <p:cNvPr id="8" name="Symbol zastępczy tekstu 2">
            <a:extLst>
              <a:ext uri="{FF2B5EF4-FFF2-40B4-BE49-F238E27FC236}">
                <a16:creationId xmlns:a16="http://schemas.microsoft.com/office/drawing/2014/main" id="{22220DF4-9437-4F11-AD26-46E7515A01C6}"/>
              </a:ext>
            </a:extLst>
          </p:cNvPr>
          <p:cNvSpPr txBox="1">
            <a:spLocks/>
          </p:cNvSpPr>
          <p:nvPr/>
        </p:nvSpPr>
        <p:spPr>
          <a:xfrm>
            <a:off x="460376" y="158523"/>
            <a:ext cx="5876925" cy="270933"/>
          </a:xfrm>
          <a:prstGeom prst="rect">
            <a:avLst/>
          </a:prstGeom>
        </p:spPr>
        <p:txBody>
          <a:bodyPr vert="horz"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100" kern="120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800" b="1" dirty="0"/>
              <a:t>Uniwersytecki Ośrodek Wsparcia i Rozwoju Osobistego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1774065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0000">
        <p159:morph option="byObject"/>
      </p:transition>
    </mc:Choice>
    <mc:Fallback xmlns="">
      <p:transition spd="slow" advClick="0" advTm="10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87526423-D373-4F76-B103-61179EC7EFE8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60375" y="1636295"/>
            <a:ext cx="8170277" cy="3040385"/>
          </a:xfrm>
        </p:spPr>
        <p:txBody>
          <a:bodyPr/>
          <a:lstStyle/>
          <a:p>
            <a:pPr marL="0" indent="0">
              <a:buNone/>
            </a:pPr>
            <a:r>
              <a:rPr lang="pl-PL" sz="1800" dirty="0"/>
              <a:t>Jeśli chcesz poznać ciekawych ludzi i miło spędzić czas skontaktuj się z nami:</a:t>
            </a:r>
          </a:p>
          <a:p>
            <a:pPr marL="0" indent="0">
              <a:buNone/>
            </a:pPr>
            <a:endParaRPr lang="pl-PL" sz="1800" dirty="0"/>
          </a:p>
          <a:p>
            <a:pPr marL="0" indent="0">
              <a:buNone/>
            </a:pPr>
            <a:r>
              <a:rPr lang="pl-PL" sz="1800" b="1" dirty="0"/>
              <a:t>Zrzeszenie Studentów z Niepełnosprawnościami </a:t>
            </a:r>
            <a:r>
              <a:rPr lang="pl-PL" sz="1800" dirty="0"/>
              <a:t>- </a:t>
            </a:r>
            <a:r>
              <a:rPr lang="pl-PL" sz="1800" dirty="0">
                <a:hlinkClick r:id="rId2"/>
              </a:rPr>
              <a:t>https://bon.umk.pl/pages/ZSN/</a:t>
            </a:r>
            <a:endParaRPr lang="pl-PL" sz="1800" dirty="0"/>
          </a:p>
          <a:p>
            <a:pPr marL="0" indent="0">
              <a:buNone/>
            </a:pPr>
            <a:r>
              <a:rPr lang="pl-PL" sz="1800" dirty="0"/>
              <a:t>	opiekun – Mikołaj Piekut, kontakt: </a:t>
            </a:r>
            <a:r>
              <a:rPr lang="pl-PL" sz="1800" dirty="0">
                <a:hlinkClick r:id="rId3"/>
              </a:rPr>
              <a:t>mikolaj.piekut@umk.pl</a:t>
            </a:r>
            <a:endParaRPr lang="pl-PL" sz="1800" dirty="0"/>
          </a:p>
          <a:p>
            <a:pPr marL="0" indent="0">
              <a:buNone/>
            </a:pPr>
            <a:endParaRPr lang="pl-PL" sz="1800" dirty="0"/>
          </a:p>
          <a:p>
            <a:pPr marL="0" indent="0">
              <a:buNone/>
            </a:pPr>
            <a:r>
              <a:rPr lang="pl-PL" sz="1800" b="1" dirty="0"/>
              <a:t>Zrzeszenie Osób </a:t>
            </a:r>
            <a:r>
              <a:rPr lang="pl-PL" sz="1800" b="1" dirty="0" err="1"/>
              <a:t>Neuroróżnorodnych</a:t>
            </a:r>
            <a:r>
              <a:rPr lang="pl-PL" sz="1800" b="1" dirty="0"/>
              <a:t> </a:t>
            </a:r>
            <a:r>
              <a:rPr lang="pl-PL" sz="1800" dirty="0"/>
              <a:t>- </a:t>
            </a:r>
            <a:r>
              <a:rPr lang="pl-PL" sz="1800" dirty="0">
                <a:hlinkClick r:id="rId4"/>
              </a:rPr>
              <a:t>https://bon.umk.pl/pages/ZON/</a:t>
            </a:r>
            <a:endParaRPr lang="pl-PL" sz="1800" dirty="0"/>
          </a:p>
          <a:p>
            <a:pPr marL="0" indent="0">
              <a:buNone/>
            </a:pPr>
            <a:r>
              <a:rPr lang="pl-PL" sz="1800" dirty="0"/>
              <a:t>	opiekunka – Katarzyna Makowska, kontakt: </a:t>
            </a:r>
            <a:r>
              <a:rPr lang="pl-PL" sz="1800" dirty="0">
                <a:hlinkClick r:id="rId5"/>
              </a:rPr>
              <a:t>kmakowska@umk.pl</a:t>
            </a:r>
            <a:endParaRPr lang="pl-PL" sz="1800" dirty="0"/>
          </a:p>
          <a:p>
            <a:pPr marL="0" indent="0">
              <a:buNone/>
            </a:pPr>
            <a:endParaRPr lang="pl-PL" sz="1800" dirty="0"/>
          </a:p>
          <a:p>
            <a:pPr marL="0" indent="0">
              <a:buNone/>
            </a:pPr>
            <a:endParaRPr lang="pl-PL" sz="1800" dirty="0"/>
          </a:p>
          <a:p>
            <a:pPr marL="0" indent="0">
              <a:buNone/>
            </a:pPr>
            <a:endParaRPr lang="pl-PL" sz="1800" dirty="0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69D15B7B-7540-4AD3-B688-7B1F08195765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60376" y="983469"/>
            <a:ext cx="7977380" cy="503363"/>
          </a:xfrm>
        </p:spPr>
        <p:txBody>
          <a:bodyPr/>
          <a:lstStyle/>
          <a:p>
            <a:r>
              <a:rPr lang="pl-PL" dirty="0"/>
              <a:t>Spotkania integracyjne</a:t>
            </a:r>
          </a:p>
        </p:txBody>
      </p:sp>
      <p:sp>
        <p:nvSpPr>
          <p:cNvPr id="8" name="Symbol zastępczy tekstu 2">
            <a:extLst>
              <a:ext uri="{FF2B5EF4-FFF2-40B4-BE49-F238E27FC236}">
                <a16:creationId xmlns:a16="http://schemas.microsoft.com/office/drawing/2014/main" id="{F0A4FC4B-2F33-4A82-B635-733D8245591B}"/>
              </a:ext>
            </a:extLst>
          </p:cNvPr>
          <p:cNvSpPr txBox="1">
            <a:spLocks/>
          </p:cNvSpPr>
          <p:nvPr/>
        </p:nvSpPr>
        <p:spPr>
          <a:xfrm>
            <a:off x="460376" y="158523"/>
            <a:ext cx="5876925" cy="270933"/>
          </a:xfrm>
          <a:prstGeom prst="rect">
            <a:avLst/>
          </a:prstGeom>
        </p:spPr>
        <p:txBody>
          <a:bodyPr vert="horz"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100" kern="120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800" b="1" dirty="0"/>
              <a:t>Uniwersytecki Ośrodek Wsparcia i Rozwoju Osobistego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7765063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5000">
        <p159:morph option="byObject"/>
      </p:transition>
    </mc:Choice>
    <mc:Fallback xmlns="">
      <p:transition spd="slow" advClick="0" advTm="15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87526423-D373-4F76-B103-61179EC7EFE8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60376" y="1997679"/>
            <a:ext cx="4617146" cy="2679001"/>
          </a:xfrm>
        </p:spPr>
        <p:txBody>
          <a:bodyPr/>
          <a:lstStyle/>
          <a:p>
            <a:pPr marL="0" indent="0">
              <a:buNone/>
            </a:pPr>
            <a:endParaRPr lang="pl-PL" sz="1800" dirty="0"/>
          </a:p>
          <a:p>
            <a:pPr marL="0" indent="0">
              <a:buNone/>
            </a:pPr>
            <a:r>
              <a:rPr lang="pl-PL" sz="1800" dirty="0"/>
              <a:t>Zapoznaj się ze stroną: </a:t>
            </a:r>
            <a:r>
              <a:rPr lang="pl-PL" sz="1800" dirty="0">
                <a:hlinkClick r:id="rId2"/>
              </a:rPr>
              <a:t>https://wsparcie.umk.pl/pages/Nie_znikaj/</a:t>
            </a:r>
            <a:r>
              <a:rPr lang="pl-PL" sz="1800" dirty="0"/>
              <a:t> 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69D15B7B-7540-4AD3-B688-7B1F08195765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60376" y="983469"/>
            <a:ext cx="7977380" cy="503363"/>
          </a:xfrm>
        </p:spPr>
        <p:txBody>
          <a:bodyPr/>
          <a:lstStyle/>
          <a:p>
            <a:r>
              <a:rPr lang="pl-PL" dirty="0"/>
              <a:t>„Nie znikaj” – Kampania dla</a:t>
            </a:r>
          </a:p>
          <a:p>
            <a:r>
              <a:rPr lang="pl-PL" dirty="0"/>
              <a:t>zdrowia psychicznego</a:t>
            </a:r>
          </a:p>
        </p:txBody>
      </p:sp>
      <p:sp>
        <p:nvSpPr>
          <p:cNvPr id="8" name="Symbol zastępczy tekstu 2">
            <a:extLst>
              <a:ext uri="{FF2B5EF4-FFF2-40B4-BE49-F238E27FC236}">
                <a16:creationId xmlns:a16="http://schemas.microsoft.com/office/drawing/2014/main" id="{F0A4FC4B-2F33-4A82-B635-733D8245591B}"/>
              </a:ext>
            </a:extLst>
          </p:cNvPr>
          <p:cNvSpPr txBox="1">
            <a:spLocks/>
          </p:cNvSpPr>
          <p:nvPr/>
        </p:nvSpPr>
        <p:spPr>
          <a:xfrm>
            <a:off x="460376" y="158523"/>
            <a:ext cx="5876925" cy="270933"/>
          </a:xfrm>
          <a:prstGeom prst="rect">
            <a:avLst/>
          </a:prstGeom>
        </p:spPr>
        <p:txBody>
          <a:bodyPr vert="horz"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100" kern="120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800" b="1" dirty="0"/>
              <a:t>Uniwersytecki Ośrodek Wsparcia i Rozwoju Osobistego</a:t>
            </a:r>
          </a:p>
          <a:p>
            <a:endParaRPr lang="pl-PL" dirty="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A40CD6B7-C566-4505-AC12-FED12FCF26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9842" y="983469"/>
            <a:ext cx="2763896" cy="3908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4130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5000">
        <p159:morph option="byObject"/>
      </p:transition>
    </mc:Choice>
    <mc:Fallback xmlns="">
      <p:transition spd="slow" advClick="0" advTm="150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87526423-D373-4F76-B103-61179EC7EFE8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60376" y="1997679"/>
            <a:ext cx="4617146" cy="2679001"/>
          </a:xfrm>
        </p:spPr>
        <p:txBody>
          <a:bodyPr/>
          <a:lstStyle/>
          <a:p>
            <a:pPr marL="0" indent="0">
              <a:buNone/>
            </a:pPr>
            <a:endParaRPr lang="pl-PL" sz="1800" dirty="0"/>
          </a:p>
          <a:p>
            <a:pPr marL="0" indent="0">
              <a:buNone/>
            </a:pPr>
            <a:r>
              <a:rPr lang="pl-PL" sz="1800" dirty="0"/>
              <a:t>Zapoznaj się ze stroną: </a:t>
            </a:r>
            <a:r>
              <a:rPr lang="pl-PL" sz="1800" dirty="0">
                <a:hlinkClick r:id="rId2"/>
              </a:rPr>
              <a:t>https://wsparcie.umk.pl/pages/twojruch/</a:t>
            </a:r>
            <a:endParaRPr lang="pl-PL" sz="1800" dirty="0"/>
          </a:p>
          <a:p>
            <a:pPr marL="0" indent="0">
              <a:buNone/>
            </a:pPr>
            <a:endParaRPr lang="pl-PL" sz="1800" dirty="0"/>
          </a:p>
          <a:p>
            <a:pPr marL="0" indent="0">
              <a:buNone/>
            </a:pPr>
            <a:r>
              <a:rPr lang="pl-PL" sz="1800" dirty="0"/>
              <a:t>Szukaj </a:t>
            </a:r>
            <a:r>
              <a:rPr lang="pl-PL" sz="1800" dirty="0" err="1"/>
              <a:t>Meet</a:t>
            </a:r>
            <a:r>
              <a:rPr lang="pl-PL" sz="1800" dirty="0"/>
              <a:t>-ławki na swoim wydziale!</a:t>
            </a:r>
          </a:p>
          <a:p>
            <a:pPr marL="0" indent="0">
              <a:buNone/>
            </a:pPr>
            <a:endParaRPr lang="pl-PL" sz="1800" dirty="0"/>
          </a:p>
          <a:p>
            <a:pPr marL="0" indent="0">
              <a:buNone/>
            </a:pPr>
            <a:r>
              <a:rPr lang="pl-PL" sz="1800" dirty="0"/>
              <a:t>Weź udział w Konkursie!</a:t>
            </a:r>
          </a:p>
          <a:p>
            <a:pPr marL="0" indent="0">
              <a:buNone/>
            </a:pPr>
            <a:endParaRPr lang="pl-PL" sz="1800" dirty="0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69D15B7B-7540-4AD3-B688-7B1F08195765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60376" y="983469"/>
            <a:ext cx="7977380" cy="503363"/>
          </a:xfrm>
        </p:spPr>
        <p:txBody>
          <a:bodyPr/>
          <a:lstStyle/>
          <a:p>
            <a:r>
              <a:rPr lang="pl-PL" dirty="0"/>
              <a:t>„Twój ruch” – Kampania</a:t>
            </a:r>
            <a:br>
              <a:rPr lang="pl-PL" dirty="0"/>
            </a:br>
            <a:r>
              <a:rPr lang="pl-PL" dirty="0"/>
              <a:t>profilaktyki uzależnień</a:t>
            </a:r>
          </a:p>
        </p:txBody>
      </p:sp>
      <p:sp>
        <p:nvSpPr>
          <p:cNvPr id="8" name="Symbol zastępczy tekstu 2">
            <a:extLst>
              <a:ext uri="{FF2B5EF4-FFF2-40B4-BE49-F238E27FC236}">
                <a16:creationId xmlns:a16="http://schemas.microsoft.com/office/drawing/2014/main" id="{F0A4FC4B-2F33-4A82-B635-733D8245591B}"/>
              </a:ext>
            </a:extLst>
          </p:cNvPr>
          <p:cNvSpPr txBox="1">
            <a:spLocks/>
          </p:cNvSpPr>
          <p:nvPr/>
        </p:nvSpPr>
        <p:spPr>
          <a:xfrm>
            <a:off x="460376" y="158523"/>
            <a:ext cx="5876925" cy="270933"/>
          </a:xfrm>
          <a:prstGeom prst="rect">
            <a:avLst/>
          </a:prstGeom>
        </p:spPr>
        <p:txBody>
          <a:bodyPr vert="horz"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100" kern="120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800" b="1" dirty="0"/>
              <a:t>Uniwersytecki Ośrodek Wsparcia i Rozwoju Osobistego</a:t>
            </a:r>
          </a:p>
          <a:p>
            <a:endParaRPr lang="pl-PL" dirty="0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2C6B53EF-F876-4476-BDF4-04B4DE19B9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441" y="970364"/>
            <a:ext cx="2776944" cy="3914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0066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5000">
        <p159:morph option="byObject"/>
      </p:transition>
    </mc:Choice>
    <mc:Fallback xmlns="">
      <p:transition spd="slow" advClick="0" advTm="1500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BE2E5C82-9B4E-4553-A7AF-F0BF78E9BAD2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0" y="1884043"/>
            <a:ext cx="8074024" cy="2679001"/>
          </a:xfrm>
        </p:spPr>
        <p:txBody>
          <a:bodyPr/>
          <a:lstStyle/>
          <a:p>
            <a:pPr marL="0" indent="0">
              <a:buNone/>
            </a:pPr>
            <a:r>
              <a:rPr lang="pl-PL" dirty="0"/>
              <a:t>Projekt</a:t>
            </a:r>
          </a:p>
          <a:p>
            <a:pPr marL="0" indent="0">
              <a:buNone/>
            </a:pPr>
            <a:r>
              <a:rPr lang="pl-PL" dirty="0"/>
              <a:t>dla studentów</a:t>
            </a:r>
          </a:p>
          <a:p>
            <a:pPr marL="0" indent="0">
              <a:buNone/>
            </a:pPr>
            <a:r>
              <a:rPr lang="pl-PL" dirty="0"/>
              <a:t>rozpoczynających </a:t>
            </a:r>
          </a:p>
          <a:p>
            <a:pPr marL="0" indent="0">
              <a:buNone/>
            </a:pPr>
            <a:r>
              <a:rPr lang="pl-PL" dirty="0"/>
              <a:t>edukację  w UMK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245DD5CE-DABC-46C2-846B-FA33695CA9CA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235190" y="613820"/>
            <a:ext cx="7058024" cy="927100"/>
          </a:xfrm>
        </p:spPr>
        <p:txBody>
          <a:bodyPr/>
          <a:lstStyle/>
          <a:p>
            <a:r>
              <a:rPr lang="pl-PL" dirty="0"/>
              <a:t>Projekt Anty-drop-out</a:t>
            </a:r>
          </a:p>
        </p:txBody>
      </p:sp>
      <p:pic>
        <p:nvPicPr>
          <p:cNvPr id="1028" name="Picture 4" descr="Ulotka Anty Drop-Out – Potrzebuję wsparcia">
            <a:extLst>
              <a:ext uri="{FF2B5EF4-FFF2-40B4-BE49-F238E27FC236}">
                <a16:creationId xmlns:a16="http://schemas.microsoft.com/office/drawing/2014/main" id="{24D79DE1-4844-488F-AEC7-4C86E557C0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1114" y="12682"/>
            <a:ext cx="3668713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ierwsza strona ulotki „Nawigacja po Orbitach”">
            <a:extLst>
              <a:ext uri="{FF2B5EF4-FFF2-40B4-BE49-F238E27FC236}">
                <a16:creationId xmlns:a16="http://schemas.microsoft.com/office/drawing/2014/main" id="{6A35863E-082A-44B7-9387-31C896C62C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5190" y="12682"/>
            <a:ext cx="3668713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41041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0000">
        <p159:morph option="byObject"/>
      </p:transition>
    </mc:Choice>
    <mc:Fallback xmlns="">
      <p:transition spd="slow" advClick="0" advTm="1000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4FC19D1A-2819-42DE-9C9A-08C037772C06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050850" y="1734204"/>
            <a:ext cx="3420248" cy="2679001"/>
          </a:xfrm>
        </p:spPr>
        <p:txBody>
          <a:bodyPr/>
          <a:lstStyle/>
          <a:p>
            <a:pPr marL="0" indent="0">
              <a:buNone/>
            </a:pPr>
            <a:r>
              <a:rPr lang="pl-PL" dirty="0"/>
              <a:t>Uniwersytecki Ośrodek Wsparcia </a:t>
            </a:r>
            <a:br>
              <a:rPr lang="pl-PL" dirty="0"/>
            </a:br>
            <a:r>
              <a:rPr lang="pl-PL" dirty="0"/>
              <a:t>i Rozwoju Osobistego</a:t>
            </a:r>
          </a:p>
          <a:p>
            <a:pPr marL="0" indent="0">
              <a:buNone/>
            </a:pPr>
            <a:r>
              <a:rPr lang="pl-PL" dirty="0"/>
              <a:t>tel. 56 611 49 33</a:t>
            </a:r>
          </a:p>
          <a:p>
            <a:pPr marL="0" indent="0">
              <a:buNone/>
            </a:pPr>
            <a:r>
              <a:rPr lang="pl-PL" dirty="0"/>
              <a:t>e-mail: </a:t>
            </a:r>
            <a:r>
              <a:rPr lang="pl-PL" dirty="0">
                <a:hlinkClick r:id="rId2"/>
              </a:rPr>
              <a:t>ośrodek_wsparcia@umk.pl</a:t>
            </a:r>
            <a:endParaRPr lang="pl-PL" dirty="0"/>
          </a:p>
          <a:p>
            <a:pPr marL="0" indent="0">
              <a:buNone/>
            </a:pPr>
            <a:r>
              <a:rPr lang="pl-PL" dirty="0"/>
              <a:t>WWW: wsparcie.umk.pl</a:t>
            </a:r>
          </a:p>
          <a:p>
            <a:endParaRPr lang="pl-PL" dirty="0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E369D309-7F8C-42BB-91D7-B739416DD5C1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60376" y="976034"/>
            <a:ext cx="7058024" cy="525665"/>
          </a:xfrm>
        </p:spPr>
        <p:txBody>
          <a:bodyPr/>
          <a:lstStyle/>
          <a:p>
            <a:r>
              <a:rPr lang="pl-PL" dirty="0"/>
              <a:t>Zapoznaj się z pełną ofertą Ośrodka</a:t>
            </a:r>
          </a:p>
        </p:txBody>
      </p:sp>
      <p:sp>
        <p:nvSpPr>
          <p:cNvPr id="8" name="Symbol zastępczy tekstu 2">
            <a:extLst>
              <a:ext uri="{FF2B5EF4-FFF2-40B4-BE49-F238E27FC236}">
                <a16:creationId xmlns:a16="http://schemas.microsoft.com/office/drawing/2014/main" id="{D256558A-5D5C-4D4C-AB06-FF88858CBDF7}"/>
              </a:ext>
            </a:extLst>
          </p:cNvPr>
          <p:cNvSpPr txBox="1">
            <a:spLocks/>
          </p:cNvSpPr>
          <p:nvPr/>
        </p:nvSpPr>
        <p:spPr>
          <a:xfrm>
            <a:off x="460376" y="158523"/>
            <a:ext cx="5876925" cy="270933"/>
          </a:xfrm>
          <a:prstGeom prst="rect">
            <a:avLst/>
          </a:prstGeom>
        </p:spPr>
        <p:txBody>
          <a:bodyPr vert="horz"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100" kern="120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800" b="1" dirty="0"/>
              <a:t>Uniwersytecki Ośrodek Wsparcia i Rozwoju Osobistego</a:t>
            </a:r>
          </a:p>
          <a:p>
            <a:endParaRPr lang="pl-PL" dirty="0"/>
          </a:p>
        </p:txBody>
      </p:sp>
      <p:sp>
        <p:nvSpPr>
          <p:cNvPr id="6" name="Symbol zastępczy tekstu 3">
            <a:extLst>
              <a:ext uri="{FF2B5EF4-FFF2-40B4-BE49-F238E27FC236}">
                <a16:creationId xmlns:a16="http://schemas.microsoft.com/office/drawing/2014/main" id="{9E1BB24D-2359-43B2-96D6-8236434221D6}"/>
              </a:ext>
            </a:extLst>
          </p:cNvPr>
          <p:cNvSpPr txBox="1">
            <a:spLocks/>
          </p:cNvSpPr>
          <p:nvPr/>
        </p:nvSpPr>
        <p:spPr>
          <a:xfrm>
            <a:off x="5088132" y="1734203"/>
            <a:ext cx="3420248" cy="2679001"/>
          </a:xfrm>
          <a:prstGeom prst="rect">
            <a:avLst/>
          </a:prstGeom>
        </p:spPr>
        <p:txBody>
          <a:bodyPr vert="horz"/>
          <a:lstStyle>
            <a:lvl1pPr marL="285750" indent="-285750" algn="l" defTabSz="457200" rtl="0" eaLnBrk="1" latinLnBrk="0" hangingPunct="1">
              <a:spcBef>
                <a:spcPct val="20000"/>
              </a:spcBef>
              <a:buFont typeface="Wingdings" charset="2"/>
              <a:buChar char=""/>
              <a:defRPr sz="1400" kern="1200">
                <a:solidFill>
                  <a:srgbClr val="053A98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charset="2"/>
              <a:buNone/>
            </a:pPr>
            <a:r>
              <a:rPr lang="pl-PL" dirty="0"/>
              <a:t>Zespół Wsparcia Osób</a:t>
            </a:r>
          </a:p>
          <a:p>
            <a:pPr marL="0" indent="0">
              <a:buFont typeface="Wingdings" charset="2"/>
              <a:buNone/>
            </a:pPr>
            <a:r>
              <a:rPr lang="pl-PL" dirty="0"/>
              <a:t>ze Szczególnymi Potrzebami</a:t>
            </a:r>
          </a:p>
          <a:p>
            <a:pPr marL="0" indent="0">
              <a:buFont typeface="Wingdings" charset="2"/>
              <a:buNone/>
            </a:pPr>
            <a:r>
              <a:rPr lang="pl-PL" dirty="0"/>
              <a:t>tel. 56 611 49 83</a:t>
            </a:r>
          </a:p>
          <a:p>
            <a:pPr marL="0" indent="0">
              <a:buFont typeface="Wingdings" charset="2"/>
              <a:buNone/>
            </a:pPr>
            <a:r>
              <a:rPr lang="pl-PL" dirty="0"/>
              <a:t>e-mail: </a:t>
            </a:r>
            <a:r>
              <a:rPr lang="pl-PL" dirty="0">
                <a:hlinkClick r:id="rId3"/>
              </a:rPr>
              <a:t>bon@umk.pl</a:t>
            </a:r>
            <a:endParaRPr lang="pl-PL" dirty="0"/>
          </a:p>
          <a:p>
            <a:pPr marL="0" indent="0">
              <a:buFont typeface="Wingdings" charset="2"/>
              <a:buNone/>
            </a:pPr>
            <a:r>
              <a:rPr lang="pl-PL" dirty="0"/>
              <a:t>WWW: bon.umk.pl</a:t>
            </a:r>
          </a:p>
          <a:p>
            <a:endParaRPr lang="pl-PL" dirty="0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D9C4EEA6-4472-4248-8D94-DE25B029CB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9868" y="3353098"/>
            <a:ext cx="1292612" cy="1292612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369685D0-A8A7-4A31-9301-9879186821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90995" y="3353098"/>
            <a:ext cx="1292612" cy="1292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9273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0000">
        <p159:morph option="byObject"/>
      </p:transition>
    </mc:Choice>
    <mc:Fallback xmlns="">
      <p:transition spd="slow" advClick="0" advTm="1000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C820C3E3-0239-4A16-9490-89C5F829CAB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60376" y="1761000"/>
            <a:ext cx="8223456" cy="2679001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pl-PL" sz="1800" b="1" dirty="0"/>
              <a:t>Uniwersytecki Ośrodek Wsparcia i Rozwoju Osobistego: </a:t>
            </a:r>
            <a:r>
              <a:rPr lang="pl-PL" sz="1800" b="1" dirty="0">
                <a:hlinkClick r:id="rId2"/>
              </a:rPr>
              <a:t>https://www.facebook.com/UOWiRO</a:t>
            </a:r>
            <a:r>
              <a:rPr lang="pl-PL" sz="1800" b="1" dirty="0"/>
              <a:t>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pl-PL" sz="1800" b="1" dirty="0"/>
              <a:t>Projekt </a:t>
            </a:r>
            <a:r>
              <a:rPr lang="pl-PL" sz="1800" b="1"/>
              <a:t>„UMK - Uczelnia </a:t>
            </a:r>
            <a:r>
              <a:rPr lang="pl-PL" sz="1800" b="1" dirty="0"/>
              <a:t>dostępna”: </a:t>
            </a:r>
            <a:r>
              <a:rPr lang="pl-PL" sz="1800" dirty="0">
                <a:hlinkClick r:id="rId3"/>
              </a:rPr>
              <a:t>https://www.facebook.com/profile.php?id=61568836221338</a:t>
            </a:r>
            <a:r>
              <a:rPr lang="pl-PL" sz="1800" dirty="0"/>
              <a:t> </a:t>
            </a:r>
          </a:p>
          <a:p>
            <a:pPr marL="0" indent="0">
              <a:lnSpc>
                <a:spcPct val="150000"/>
              </a:lnSpc>
              <a:buNone/>
            </a:pPr>
            <a:endParaRPr lang="pl-PL" sz="1800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pl-PL" sz="2000" b="1" dirty="0"/>
              <a:t>Dołącz do nas i bądź na bieżąco!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1BE08415-DAE4-4147-B1EB-E65AED5D4B2A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60168" y="901862"/>
            <a:ext cx="7058024" cy="577532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pl-PL" dirty="0"/>
              <a:t>Polub nas na FB</a:t>
            </a:r>
          </a:p>
        </p:txBody>
      </p:sp>
      <p:sp>
        <p:nvSpPr>
          <p:cNvPr id="8" name="Symbol zastępczy tekstu 2">
            <a:extLst>
              <a:ext uri="{FF2B5EF4-FFF2-40B4-BE49-F238E27FC236}">
                <a16:creationId xmlns:a16="http://schemas.microsoft.com/office/drawing/2014/main" id="{22220DF4-9437-4F11-AD26-46E7515A01C6}"/>
              </a:ext>
            </a:extLst>
          </p:cNvPr>
          <p:cNvSpPr txBox="1">
            <a:spLocks/>
          </p:cNvSpPr>
          <p:nvPr/>
        </p:nvSpPr>
        <p:spPr>
          <a:xfrm>
            <a:off x="460376" y="158523"/>
            <a:ext cx="5876925" cy="270933"/>
          </a:xfrm>
          <a:prstGeom prst="rect">
            <a:avLst/>
          </a:prstGeom>
        </p:spPr>
        <p:txBody>
          <a:bodyPr vert="horz"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100" kern="120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800" b="1" dirty="0"/>
              <a:t>Uniwersytecki Ośrodek Wsparcia i Rozwoju Osobistego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19874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0000">
        <p159:morph option="byObject"/>
      </p:transition>
    </mc:Choice>
    <mc:Fallback xmlns="">
      <p:transition spd="slow" advClick="0" advTm="10000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32687</TotalTime>
  <Words>573</Words>
  <Application>Microsoft Office PowerPoint</Application>
  <PresentationFormat>Pokaz na ekranie (16:9)</PresentationFormat>
  <Paragraphs>114</Paragraphs>
  <Slides>15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15</vt:i4>
      </vt:variant>
    </vt:vector>
  </HeadingPairs>
  <TitlesOfParts>
    <vt:vector size="21" baseType="lpstr">
      <vt:lpstr>宋体</vt:lpstr>
      <vt:lpstr>Arial</vt:lpstr>
      <vt:lpstr>Calibri</vt:lpstr>
      <vt:lpstr>Times New Roman</vt:lpstr>
      <vt:lpstr>Wingdings</vt:lpstr>
      <vt:lpstr>Office Theme</vt:lpstr>
      <vt:lpstr>Uniwersytecki Ośrodek Wsparcia i Rozwoju Osobistego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>Slidetorial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Slidetorial</dc:creator>
  <cp:lastModifiedBy>Hanna Solarczyk (hannaso)</cp:lastModifiedBy>
  <cp:revision>269</cp:revision>
  <dcterms:created xsi:type="dcterms:W3CDTF">2016-12-06T12:50:57Z</dcterms:created>
  <dcterms:modified xsi:type="dcterms:W3CDTF">2026-09-29T10:01:04Z</dcterms:modified>
</cp:coreProperties>
</file>